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0" r:id="rId2"/>
  </p:sldIdLst>
  <p:sldSz cx="10972800" cy="109728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FC0DA"/>
    <a:srgbClr val="FCA14A"/>
    <a:srgbClr val="ED6BB8"/>
    <a:srgbClr val="6D297F"/>
    <a:srgbClr val="878F7A"/>
    <a:srgbClr val="2E35AF"/>
    <a:srgbClr val="FB683E"/>
    <a:srgbClr val="6D8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>
        <p:scale>
          <a:sx n="50" d="100"/>
          <a:sy n="50" d="100"/>
        </p:scale>
        <p:origin x="1662" y="78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2960" y="1795781"/>
            <a:ext cx="9326880" cy="3820160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5763261"/>
            <a:ext cx="8229600" cy="2649219"/>
          </a:xfrm>
        </p:spPr>
        <p:txBody>
          <a:bodyPr/>
          <a:lstStyle>
            <a:lvl1pPr marL="0" indent="0" algn="ctr">
              <a:buNone/>
              <a:defRPr sz="2880"/>
            </a:lvl1pPr>
            <a:lvl2pPr marL="548640" indent="0" algn="ctr">
              <a:buNone/>
              <a:defRPr sz="2400"/>
            </a:lvl2pPr>
            <a:lvl3pPr marL="1097280" indent="0" algn="ctr">
              <a:buNone/>
              <a:defRPr sz="2160"/>
            </a:lvl3pPr>
            <a:lvl4pPr marL="1645920" indent="0" algn="ctr">
              <a:buNone/>
              <a:defRPr sz="1920"/>
            </a:lvl4pPr>
            <a:lvl5pPr marL="2194560" indent="0" algn="ctr">
              <a:buNone/>
              <a:defRPr sz="1920"/>
            </a:lvl5pPr>
            <a:lvl6pPr marL="2743200" indent="0" algn="ctr">
              <a:buNone/>
              <a:defRPr sz="1920"/>
            </a:lvl6pPr>
            <a:lvl7pPr marL="3291840" indent="0" algn="ctr">
              <a:buNone/>
              <a:defRPr sz="1920"/>
            </a:lvl7pPr>
            <a:lvl8pPr marL="3840480" indent="0" algn="ctr">
              <a:buNone/>
              <a:defRPr sz="1920"/>
            </a:lvl8pPr>
            <a:lvl9pPr marL="4389120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5D112-9EA6-4AB7-B2AC-64BC83BDDD3D}" type="datetimeFigureOut">
              <a:rPr lang="en-US" smtClean="0"/>
              <a:t>2/7/2022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0391D-1AE0-4C6E-A47C-8FFE8E9CB4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61007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5D112-9EA6-4AB7-B2AC-64BC83BDDD3D}" type="datetimeFigureOut">
              <a:rPr lang="en-US" smtClean="0"/>
              <a:t>2/7/2022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0391D-1AE0-4C6E-A47C-8FFE8E9CB4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21923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852411" y="584200"/>
            <a:ext cx="2366010" cy="929894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54381" y="584200"/>
            <a:ext cx="6960870" cy="9298941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5D112-9EA6-4AB7-B2AC-64BC83BDDD3D}" type="datetimeFigureOut">
              <a:rPr lang="en-US" smtClean="0"/>
              <a:t>2/7/2022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0391D-1AE0-4C6E-A47C-8FFE8E9CB4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46644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5D112-9EA6-4AB7-B2AC-64BC83BDDD3D}" type="datetimeFigureOut">
              <a:rPr lang="en-US" smtClean="0"/>
              <a:t>2/7/2022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0391D-1AE0-4C6E-A47C-8FFE8E9CB4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51214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8666" y="2735583"/>
            <a:ext cx="9464040" cy="4564379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8666" y="7343143"/>
            <a:ext cx="9464040" cy="2400299"/>
          </a:xfrm>
        </p:spPr>
        <p:txBody>
          <a:bodyPr/>
          <a:lstStyle>
            <a:lvl1pPr marL="0" indent="0">
              <a:buNone/>
              <a:defRPr sz="2880">
                <a:solidFill>
                  <a:schemeClr val="tx1"/>
                </a:solidFill>
              </a:defRPr>
            </a:lvl1pPr>
            <a:lvl2pPr marL="5486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5D112-9EA6-4AB7-B2AC-64BC83BDDD3D}" type="datetimeFigureOut">
              <a:rPr lang="en-US" smtClean="0"/>
              <a:t>2/7/2022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0391D-1AE0-4C6E-A47C-8FFE8E9CB4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14167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54380" y="2921000"/>
            <a:ext cx="4663440" cy="696214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54980" y="2921000"/>
            <a:ext cx="4663440" cy="696214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5D112-9EA6-4AB7-B2AC-64BC83BDDD3D}" type="datetimeFigureOut">
              <a:rPr lang="en-US" smtClean="0"/>
              <a:t>2/7/2022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0391D-1AE0-4C6E-A47C-8FFE8E9CB4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47190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5809" y="584202"/>
            <a:ext cx="9464040" cy="2120901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5810" y="2689861"/>
            <a:ext cx="4642008" cy="1318259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5810" y="4008120"/>
            <a:ext cx="4642008" cy="589534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554981" y="2689861"/>
            <a:ext cx="4664869" cy="1318259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54981" y="4008120"/>
            <a:ext cx="4664869" cy="589534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5D112-9EA6-4AB7-B2AC-64BC83BDDD3D}" type="datetimeFigureOut">
              <a:rPr lang="en-US" smtClean="0"/>
              <a:t>2/7/2022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0391D-1AE0-4C6E-A47C-8FFE8E9CB4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36739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5D112-9EA6-4AB7-B2AC-64BC83BDDD3D}" type="datetimeFigureOut">
              <a:rPr lang="en-US" smtClean="0"/>
              <a:t>2/7/2022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0391D-1AE0-4C6E-A47C-8FFE8E9CB4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01433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5D112-9EA6-4AB7-B2AC-64BC83BDDD3D}" type="datetimeFigureOut">
              <a:rPr lang="en-US" smtClean="0"/>
              <a:t>2/7/2022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0391D-1AE0-4C6E-A47C-8FFE8E9CB4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4922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5809" y="731520"/>
            <a:ext cx="3539014" cy="256032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64869" y="1579882"/>
            <a:ext cx="5554980" cy="7797800"/>
          </a:xfrm>
        </p:spPr>
        <p:txBody>
          <a:bodyPr/>
          <a:lstStyle>
            <a:lvl1pPr>
              <a:defRPr sz="3840"/>
            </a:lvl1pPr>
            <a:lvl2pPr>
              <a:defRPr sz="3360"/>
            </a:lvl2pPr>
            <a:lvl3pPr>
              <a:defRPr sz="288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55809" y="3291840"/>
            <a:ext cx="3539014" cy="6098541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5D112-9EA6-4AB7-B2AC-64BC83BDDD3D}" type="datetimeFigureOut">
              <a:rPr lang="en-US" smtClean="0"/>
              <a:t>2/7/2022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0391D-1AE0-4C6E-A47C-8FFE8E9CB4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99773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5809" y="731520"/>
            <a:ext cx="3539014" cy="256032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664869" y="1579882"/>
            <a:ext cx="5554980" cy="7797800"/>
          </a:xfrm>
        </p:spPr>
        <p:txBody>
          <a:bodyPr anchor="t"/>
          <a:lstStyle>
            <a:lvl1pPr marL="0" indent="0">
              <a:buNone/>
              <a:defRPr sz="3840"/>
            </a:lvl1pPr>
            <a:lvl2pPr marL="548640" indent="0">
              <a:buNone/>
              <a:defRPr sz="3360"/>
            </a:lvl2pPr>
            <a:lvl3pPr marL="1097280" indent="0">
              <a:buNone/>
              <a:defRPr sz="2880"/>
            </a:lvl3pPr>
            <a:lvl4pPr marL="1645920" indent="0">
              <a:buNone/>
              <a:defRPr sz="2400"/>
            </a:lvl4pPr>
            <a:lvl5pPr marL="2194560" indent="0">
              <a:buNone/>
              <a:defRPr sz="2400"/>
            </a:lvl5pPr>
            <a:lvl6pPr marL="2743200" indent="0">
              <a:buNone/>
              <a:defRPr sz="2400"/>
            </a:lvl6pPr>
            <a:lvl7pPr marL="3291840" indent="0">
              <a:buNone/>
              <a:defRPr sz="2400"/>
            </a:lvl7pPr>
            <a:lvl8pPr marL="3840480" indent="0">
              <a:buNone/>
              <a:defRPr sz="2400"/>
            </a:lvl8pPr>
            <a:lvl9pPr marL="4389120" indent="0">
              <a:buNone/>
              <a:defRPr sz="2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55809" y="3291840"/>
            <a:ext cx="3539014" cy="6098541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5D112-9EA6-4AB7-B2AC-64BC83BDDD3D}" type="datetimeFigureOut">
              <a:rPr lang="en-US" smtClean="0"/>
              <a:t>2/7/2022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0391D-1AE0-4C6E-A47C-8FFE8E9CB4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88774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54380" y="584202"/>
            <a:ext cx="9464040" cy="21209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4380" y="2921000"/>
            <a:ext cx="9464040" cy="696214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4380" y="10170162"/>
            <a:ext cx="2468880" cy="5842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85D112-9EA6-4AB7-B2AC-64BC83BDDD3D}" type="datetimeFigureOut">
              <a:rPr lang="en-US" smtClean="0"/>
              <a:t>2/7/2022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34740" y="10170162"/>
            <a:ext cx="3703320" cy="5842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49540" y="10170162"/>
            <a:ext cx="2468880" cy="5842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30391D-1AE0-4C6E-A47C-8FFE8E9CB4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35173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97280" rtl="0" eaLnBrk="1" latinLnBrk="0" hangingPunct="1">
        <a:lnSpc>
          <a:spcPct val="90000"/>
        </a:lnSpc>
        <a:spcBef>
          <a:spcPct val="0"/>
        </a:spcBef>
        <a:buNone/>
        <a:defRPr sz="5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109728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95000"/>
            <a:lumOff val="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-">
            <a:extLst>
              <a:ext uri="{FF2B5EF4-FFF2-40B4-BE49-F238E27FC236}">
                <a16:creationId xmlns:a16="http://schemas.microsoft.com/office/drawing/2014/main" id="{402581F6-6C5F-4E82-AA17-0B183EA2B5F5}"/>
              </a:ext>
            </a:extLst>
          </p:cNvPr>
          <p:cNvSpPr/>
          <p:nvPr/>
        </p:nvSpPr>
        <p:spPr>
          <a:xfrm rot="20454558">
            <a:off x="840611" y="4591580"/>
            <a:ext cx="12547148" cy="2852247"/>
          </a:xfrm>
          <a:custGeom>
            <a:avLst/>
            <a:gdLst>
              <a:gd name="connsiteX0" fmla="*/ 588181 w 12547148"/>
              <a:gd name="connsiteY0" fmla="*/ 1216729 h 2852247"/>
              <a:gd name="connsiteX1" fmla="*/ 12443353 w 12547148"/>
              <a:gd name="connsiteY1" fmla="*/ 0 h 2852247"/>
              <a:gd name="connsiteX2" fmla="*/ 12547149 w 12547148"/>
              <a:gd name="connsiteY2" fmla="*/ 2231630 h 2852247"/>
              <a:gd name="connsiteX3" fmla="*/ 0 w 12547148"/>
              <a:gd name="connsiteY3" fmla="*/ 2852248 h 28522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547148" h="2852247">
                <a:moveTo>
                  <a:pt x="588181" y="1216729"/>
                </a:moveTo>
                <a:lnTo>
                  <a:pt x="12443353" y="0"/>
                </a:lnTo>
                <a:lnTo>
                  <a:pt x="12547149" y="2231630"/>
                </a:lnTo>
                <a:lnTo>
                  <a:pt x="0" y="2852248"/>
                </a:lnTo>
                <a:close/>
              </a:path>
            </a:pathLst>
          </a:custGeom>
          <a:solidFill>
            <a:schemeClr val="bg1"/>
          </a:solidFill>
          <a:ln w="7206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" name="Picture">
            <a:extLst>
              <a:ext uri="{FF2B5EF4-FFF2-40B4-BE49-F238E27FC236}">
                <a16:creationId xmlns:a16="http://schemas.microsoft.com/office/drawing/2014/main" id="{1CDBF8ED-EC9B-4BD5-ABE9-6DDD45B86E4D}"/>
              </a:ext>
            </a:extLst>
          </p:cNvPr>
          <p:cNvSpPr/>
          <p:nvPr/>
        </p:nvSpPr>
        <p:spPr>
          <a:xfrm>
            <a:off x="-134284" y="4696098"/>
            <a:ext cx="11439262" cy="6627852"/>
          </a:xfrm>
          <a:custGeom>
            <a:avLst/>
            <a:gdLst>
              <a:gd name="connsiteX0" fmla="*/ 0 w 11439262"/>
              <a:gd name="connsiteY0" fmla="*/ 6627853 h 6627852"/>
              <a:gd name="connsiteX1" fmla="*/ 71360 w 11439262"/>
              <a:gd name="connsiteY1" fmla="*/ 854161 h 6627852"/>
              <a:gd name="connsiteX2" fmla="*/ 11419801 w 11439262"/>
              <a:gd name="connsiteY2" fmla="*/ 0 h 6627852"/>
              <a:gd name="connsiteX3" fmla="*/ 11439263 w 11439262"/>
              <a:gd name="connsiteY3" fmla="*/ 5617277 h 66278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439262" h="6627852">
                <a:moveTo>
                  <a:pt x="0" y="6627853"/>
                </a:moveTo>
                <a:lnTo>
                  <a:pt x="71360" y="854161"/>
                </a:lnTo>
                <a:lnTo>
                  <a:pt x="11419801" y="0"/>
                </a:lnTo>
                <a:lnTo>
                  <a:pt x="11439263" y="5617277"/>
                </a:lnTo>
                <a:close/>
              </a:path>
            </a:pathLst>
          </a:custGeom>
          <a:blipFill>
            <a:blip r:embed="rId2"/>
            <a:srcRect/>
            <a:stretch>
              <a:fillRect l="-1523" r="-1523"/>
            </a:stretch>
          </a:blipFill>
          <a:ln w="7206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" name="-">
            <a:extLst>
              <a:ext uri="{FF2B5EF4-FFF2-40B4-BE49-F238E27FC236}">
                <a16:creationId xmlns:a16="http://schemas.microsoft.com/office/drawing/2014/main" id="{F875C41C-183A-415B-8801-AEBE0B66E166}"/>
              </a:ext>
            </a:extLst>
          </p:cNvPr>
          <p:cNvSpPr/>
          <p:nvPr/>
        </p:nvSpPr>
        <p:spPr>
          <a:xfrm>
            <a:off x="-910010" y="9875483"/>
            <a:ext cx="12547148" cy="2852247"/>
          </a:xfrm>
          <a:custGeom>
            <a:avLst/>
            <a:gdLst>
              <a:gd name="connsiteX0" fmla="*/ 588181 w 12547148"/>
              <a:gd name="connsiteY0" fmla="*/ 1216729 h 2852247"/>
              <a:gd name="connsiteX1" fmla="*/ 12443353 w 12547148"/>
              <a:gd name="connsiteY1" fmla="*/ 0 h 2852247"/>
              <a:gd name="connsiteX2" fmla="*/ 12547149 w 12547148"/>
              <a:gd name="connsiteY2" fmla="*/ 2231630 h 2852247"/>
              <a:gd name="connsiteX3" fmla="*/ 0 w 12547148"/>
              <a:gd name="connsiteY3" fmla="*/ 2852248 h 28522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547148" h="2852247">
                <a:moveTo>
                  <a:pt x="588181" y="1216729"/>
                </a:moveTo>
                <a:lnTo>
                  <a:pt x="12443353" y="0"/>
                </a:lnTo>
                <a:lnTo>
                  <a:pt x="12547149" y="2231630"/>
                </a:lnTo>
                <a:lnTo>
                  <a:pt x="0" y="2852248"/>
                </a:lnTo>
                <a:close/>
              </a:path>
            </a:pathLst>
          </a:custGeom>
          <a:gradFill>
            <a:gsLst>
              <a:gs pos="0">
                <a:srgbClr val="00B0F0"/>
              </a:gs>
              <a:gs pos="42500">
                <a:srgbClr val="11C2D7"/>
              </a:gs>
              <a:gs pos="100000">
                <a:srgbClr val="25D9B7"/>
              </a:gs>
            </a:gsLst>
            <a:lin ang="5400000" scaled="1"/>
          </a:gradFill>
          <a:ln w="7206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" name="-">
            <a:extLst>
              <a:ext uri="{FF2B5EF4-FFF2-40B4-BE49-F238E27FC236}">
                <a16:creationId xmlns:a16="http://schemas.microsoft.com/office/drawing/2014/main" id="{0B875D39-180C-4A10-8B77-C4B7DC052DF2}"/>
              </a:ext>
            </a:extLst>
          </p:cNvPr>
          <p:cNvSpPr/>
          <p:nvPr/>
        </p:nvSpPr>
        <p:spPr>
          <a:xfrm>
            <a:off x="986928" y="4696098"/>
            <a:ext cx="2681100" cy="2321771"/>
          </a:xfrm>
          <a:custGeom>
            <a:avLst/>
            <a:gdLst>
              <a:gd name="connsiteX0" fmla="*/ 2042056 w 3205444"/>
              <a:gd name="connsiteY0" fmla="*/ 2111254 h 2775841"/>
              <a:gd name="connsiteX1" fmla="*/ 0 w 3205444"/>
              <a:gd name="connsiteY1" fmla="*/ 69919 h 2775841"/>
              <a:gd name="connsiteX2" fmla="*/ 69919 w 3205444"/>
              <a:gd name="connsiteY2" fmla="*/ 0 h 2775841"/>
              <a:gd name="connsiteX3" fmla="*/ 2111254 w 3205444"/>
              <a:gd name="connsiteY3" fmla="*/ 2041336 h 2775841"/>
              <a:gd name="connsiteX4" fmla="*/ 2042056 w 3205444"/>
              <a:gd name="connsiteY4" fmla="*/ 2111254 h 2775841"/>
              <a:gd name="connsiteX5" fmla="*/ 3205444 w 3205444"/>
              <a:gd name="connsiteY5" fmla="*/ 2705923 h 2775841"/>
              <a:gd name="connsiteX6" fmla="*/ 1163388 w 3205444"/>
              <a:gd name="connsiteY6" fmla="*/ 664587 h 2775841"/>
              <a:gd name="connsiteX7" fmla="*/ 1093470 w 3205444"/>
              <a:gd name="connsiteY7" fmla="*/ 734506 h 2775841"/>
              <a:gd name="connsiteX8" fmla="*/ 3134805 w 3205444"/>
              <a:gd name="connsiteY8" fmla="*/ 2775842 h 2775841"/>
              <a:gd name="connsiteX9" fmla="*/ 3205444 w 3205444"/>
              <a:gd name="connsiteY9" fmla="*/ 2705923 h 27758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205444" h="2775841">
                <a:moveTo>
                  <a:pt x="2042056" y="2111254"/>
                </a:moveTo>
                <a:lnTo>
                  <a:pt x="0" y="69919"/>
                </a:lnTo>
                <a:lnTo>
                  <a:pt x="69919" y="0"/>
                </a:lnTo>
                <a:lnTo>
                  <a:pt x="2111254" y="2041336"/>
                </a:lnTo>
                <a:lnTo>
                  <a:pt x="2042056" y="2111254"/>
                </a:lnTo>
                <a:close/>
                <a:moveTo>
                  <a:pt x="3205444" y="2705923"/>
                </a:moveTo>
                <a:lnTo>
                  <a:pt x="1163388" y="664587"/>
                </a:lnTo>
                <a:lnTo>
                  <a:pt x="1093470" y="734506"/>
                </a:lnTo>
                <a:lnTo>
                  <a:pt x="3134805" y="2775842"/>
                </a:lnTo>
                <a:lnTo>
                  <a:pt x="3205444" y="2705923"/>
                </a:lnTo>
                <a:close/>
              </a:path>
            </a:pathLst>
          </a:custGeom>
          <a:solidFill>
            <a:schemeClr val="bg1"/>
          </a:solidFill>
          <a:ln w="7206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" name="-">
            <a:extLst>
              <a:ext uri="{FF2B5EF4-FFF2-40B4-BE49-F238E27FC236}">
                <a16:creationId xmlns:a16="http://schemas.microsoft.com/office/drawing/2014/main" id="{C4D06467-FDA0-43A1-9A46-AA1CBA07EAD1}"/>
              </a:ext>
            </a:extLst>
          </p:cNvPr>
          <p:cNvSpPr/>
          <p:nvPr/>
        </p:nvSpPr>
        <p:spPr>
          <a:xfrm>
            <a:off x="9335966" y="4989711"/>
            <a:ext cx="3610778" cy="3610776"/>
          </a:xfrm>
          <a:custGeom>
            <a:avLst/>
            <a:gdLst>
              <a:gd name="connsiteX0" fmla="*/ 2638887 w 5277775"/>
              <a:gd name="connsiteY0" fmla="*/ 5277775 h 5277775"/>
              <a:gd name="connsiteX1" fmla="*/ 772709 w 5277775"/>
              <a:gd name="connsiteY1" fmla="*/ 4505067 h 5277775"/>
              <a:gd name="connsiteX2" fmla="*/ 0 w 5277775"/>
              <a:gd name="connsiteY2" fmla="*/ 2638888 h 5277775"/>
              <a:gd name="connsiteX3" fmla="*/ 772709 w 5277775"/>
              <a:gd name="connsiteY3" fmla="*/ 772709 h 5277775"/>
              <a:gd name="connsiteX4" fmla="*/ 2638887 w 5277775"/>
              <a:gd name="connsiteY4" fmla="*/ 0 h 5277775"/>
              <a:gd name="connsiteX5" fmla="*/ 4505066 w 5277775"/>
              <a:gd name="connsiteY5" fmla="*/ 772709 h 5277775"/>
              <a:gd name="connsiteX6" fmla="*/ 5277776 w 5277775"/>
              <a:gd name="connsiteY6" fmla="*/ 2638888 h 5277775"/>
              <a:gd name="connsiteX7" fmla="*/ 4505066 w 5277775"/>
              <a:gd name="connsiteY7" fmla="*/ 4505067 h 5277775"/>
              <a:gd name="connsiteX8" fmla="*/ 2638887 w 5277775"/>
              <a:gd name="connsiteY8" fmla="*/ 5277775 h 5277775"/>
              <a:gd name="connsiteX9" fmla="*/ 2638887 w 5277775"/>
              <a:gd name="connsiteY9" fmla="*/ 237147 h 5277775"/>
              <a:gd name="connsiteX10" fmla="*/ 237867 w 5277775"/>
              <a:gd name="connsiteY10" fmla="*/ 2638167 h 5277775"/>
              <a:gd name="connsiteX11" fmla="*/ 2638887 w 5277775"/>
              <a:gd name="connsiteY11" fmla="*/ 5039187 h 5277775"/>
              <a:gd name="connsiteX12" fmla="*/ 5039907 w 5277775"/>
              <a:gd name="connsiteY12" fmla="*/ 2638167 h 5277775"/>
              <a:gd name="connsiteX13" fmla="*/ 2638887 w 5277775"/>
              <a:gd name="connsiteY13" fmla="*/ 237147 h 52777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5277775" h="5277775">
                <a:moveTo>
                  <a:pt x="2638887" y="5277775"/>
                </a:moveTo>
                <a:cubicBezTo>
                  <a:pt x="1933934" y="5277775"/>
                  <a:pt x="1271510" y="5003147"/>
                  <a:pt x="772709" y="4505067"/>
                </a:cubicBezTo>
                <a:cubicBezTo>
                  <a:pt x="274629" y="4006265"/>
                  <a:pt x="0" y="3343841"/>
                  <a:pt x="0" y="2638888"/>
                </a:cubicBezTo>
                <a:cubicBezTo>
                  <a:pt x="0" y="1933935"/>
                  <a:pt x="274629" y="1271510"/>
                  <a:pt x="772709" y="772709"/>
                </a:cubicBezTo>
                <a:cubicBezTo>
                  <a:pt x="1270789" y="274629"/>
                  <a:pt x="1933934" y="0"/>
                  <a:pt x="2638887" y="0"/>
                </a:cubicBezTo>
                <a:cubicBezTo>
                  <a:pt x="3343840" y="0"/>
                  <a:pt x="4006265" y="274629"/>
                  <a:pt x="4505066" y="772709"/>
                </a:cubicBezTo>
                <a:cubicBezTo>
                  <a:pt x="5003146" y="1270789"/>
                  <a:pt x="5277776" y="1933935"/>
                  <a:pt x="5277776" y="2638888"/>
                </a:cubicBezTo>
                <a:cubicBezTo>
                  <a:pt x="5277776" y="3343841"/>
                  <a:pt x="5003146" y="4006265"/>
                  <a:pt x="4505066" y="4505067"/>
                </a:cubicBezTo>
                <a:cubicBezTo>
                  <a:pt x="4006265" y="5003147"/>
                  <a:pt x="3343119" y="5277775"/>
                  <a:pt x="2638887" y="5277775"/>
                </a:cubicBezTo>
                <a:close/>
                <a:moveTo>
                  <a:pt x="2638887" y="237147"/>
                </a:moveTo>
                <a:cubicBezTo>
                  <a:pt x="1314759" y="237147"/>
                  <a:pt x="237867" y="1314038"/>
                  <a:pt x="237867" y="2638167"/>
                </a:cubicBezTo>
                <a:cubicBezTo>
                  <a:pt x="237867" y="3962296"/>
                  <a:pt x="1314759" y="5039187"/>
                  <a:pt x="2638887" y="5039187"/>
                </a:cubicBezTo>
                <a:cubicBezTo>
                  <a:pt x="3963016" y="5039187"/>
                  <a:pt x="5039907" y="3962296"/>
                  <a:pt x="5039907" y="2638167"/>
                </a:cubicBezTo>
                <a:cubicBezTo>
                  <a:pt x="5039907" y="1314759"/>
                  <a:pt x="3962295" y="237147"/>
                  <a:pt x="2638887" y="237147"/>
                </a:cubicBezTo>
                <a:close/>
              </a:path>
            </a:pathLst>
          </a:custGeom>
          <a:gradFill>
            <a:gsLst>
              <a:gs pos="0">
                <a:srgbClr val="00B0F0"/>
              </a:gs>
              <a:gs pos="42500">
                <a:srgbClr val="11C2D7"/>
              </a:gs>
              <a:gs pos="100000">
                <a:srgbClr val="25D9B7"/>
              </a:gs>
            </a:gsLst>
            <a:lin ang="5400000" scaled="1"/>
          </a:gradFill>
          <a:ln w="7206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" name="-">
            <a:extLst>
              <a:ext uri="{FF2B5EF4-FFF2-40B4-BE49-F238E27FC236}">
                <a16:creationId xmlns:a16="http://schemas.microsoft.com/office/drawing/2014/main" id="{26E016B4-9EE3-48F6-A614-4F04BC5C57B7}"/>
              </a:ext>
            </a:extLst>
          </p:cNvPr>
          <p:cNvSpPr/>
          <p:nvPr/>
        </p:nvSpPr>
        <p:spPr>
          <a:xfrm>
            <a:off x="-717420" y="9188910"/>
            <a:ext cx="3121109" cy="1561275"/>
          </a:xfrm>
          <a:custGeom>
            <a:avLst/>
            <a:gdLst>
              <a:gd name="connsiteX0" fmla="*/ 3121110 w 3121109"/>
              <a:gd name="connsiteY0" fmla="*/ 1560555 h 1561275"/>
              <a:gd name="connsiteX1" fmla="*/ 3084349 w 3121109"/>
              <a:gd name="connsiteY1" fmla="*/ 1560555 h 1561275"/>
              <a:gd name="connsiteX2" fmla="*/ 1560555 w 3121109"/>
              <a:gd name="connsiteY2" fmla="*/ 36761 h 1561275"/>
              <a:gd name="connsiteX3" fmla="*/ 36761 w 3121109"/>
              <a:gd name="connsiteY3" fmla="*/ 1560555 h 1561275"/>
              <a:gd name="connsiteX4" fmla="*/ 0 w 3121109"/>
              <a:gd name="connsiteY4" fmla="*/ 1560555 h 1561275"/>
              <a:gd name="connsiteX5" fmla="*/ 456994 w 3121109"/>
              <a:gd name="connsiteY5" fmla="*/ 456994 h 1561275"/>
              <a:gd name="connsiteX6" fmla="*/ 1560555 w 3121109"/>
              <a:gd name="connsiteY6" fmla="*/ 0 h 1561275"/>
              <a:gd name="connsiteX7" fmla="*/ 2664116 w 3121109"/>
              <a:gd name="connsiteY7" fmla="*/ 456994 h 1561275"/>
              <a:gd name="connsiteX8" fmla="*/ 3121110 w 3121109"/>
              <a:gd name="connsiteY8" fmla="*/ 1560555 h 1561275"/>
              <a:gd name="connsiteX9" fmla="*/ 1559834 w 3121109"/>
              <a:gd name="connsiteY9" fmla="*/ 149929 h 1561275"/>
              <a:gd name="connsiteX10" fmla="*/ 149208 w 3121109"/>
              <a:gd name="connsiteY10" fmla="*/ 1560555 h 1561275"/>
              <a:gd name="connsiteX11" fmla="*/ 185969 w 3121109"/>
              <a:gd name="connsiteY11" fmla="*/ 1560555 h 1561275"/>
              <a:gd name="connsiteX12" fmla="*/ 1559834 w 3121109"/>
              <a:gd name="connsiteY12" fmla="*/ 186690 h 1561275"/>
              <a:gd name="connsiteX13" fmla="*/ 2933699 w 3121109"/>
              <a:gd name="connsiteY13" fmla="*/ 1560555 h 1561275"/>
              <a:gd name="connsiteX14" fmla="*/ 2970460 w 3121109"/>
              <a:gd name="connsiteY14" fmla="*/ 1560555 h 1561275"/>
              <a:gd name="connsiteX15" fmla="*/ 1559834 w 3121109"/>
              <a:gd name="connsiteY15" fmla="*/ 149929 h 1561275"/>
              <a:gd name="connsiteX16" fmla="*/ 1559834 w 3121109"/>
              <a:gd name="connsiteY16" fmla="*/ 299857 h 1561275"/>
              <a:gd name="connsiteX17" fmla="*/ 299136 w 3121109"/>
              <a:gd name="connsiteY17" fmla="*/ 1560555 h 1561275"/>
              <a:gd name="connsiteX18" fmla="*/ 335898 w 3121109"/>
              <a:gd name="connsiteY18" fmla="*/ 1560555 h 1561275"/>
              <a:gd name="connsiteX19" fmla="*/ 1559834 w 3121109"/>
              <a:gd name="connsiteY19" fmla="*/ 336618 h 1561275"/>
              <a:gd name="connsiteX20" fmla="*/ 2783770 w 3121109"/>
              <a:gd name="connsiteY20" fmla="*/ 1560555 h 1561275"/>
              <a:gd name="connsiteX21" fmla="*/ 2820532 w 3121109"/>
              <a:gd name="connsiteY21" fmla="*/ 1560555 h 1561275"/>
              <a:gd name="connsiteX22" fmla="*/ 1559834 w 3121109"/>
              <a:gd name="connsiteY22" fmla="*/ 299857 h 1561275"/>
              <a:gd name="connsiteX23" fmla="*/ 1559834 w 3121109"/>
              <a:gd name="connsiteY23" fmla="*/ 449786 h 1561275"/>
              <a:gd name="connsiteX24" fmla="*/ 449065 w 3121109"/>
              <a:gd name="connsiteY24" fmla="*/ 1560555 h 1561275"/>
              <a:gd name="connsiteX25" fmla="*/ 485826 w 3121109"/>
              <a:gd name="connsiteY25" fmla="*/ 1560555 h 1561275"/>
              <a:gd name="connsiteX26" fmla="*/ 1559834 w 3121109"/>
              <a:gd name="connsiteY26" fmla="*/ 486547 h 1561275"/>
              <a:gd name="connsiteX27" fmla="*/ 2633842 w 3121109"/>
              <a:gd name="connsiteY27" fmla="*/ 1560555 h 1561275"/>
              <a:gd name="connsiteX28" fmla="*/ 2670603 w 3121109"/>
              <a:gd name="connsiteY28" fmla="*/ 1560555 h 1561275"/>
              <a:gd name="connsiteX29" fmla="*/ 1559834 w 3121109"/>
              <a:gd name="connsiteY29" fmla="*/ 449786 h 1561275"/>
              <a:gd name="connsiteX30" fmla="*/ 1559834 w 3121109"/>
              <a:gd name="connsiteY30" fmla="*/ 599714 h 1561275"/>
              <a:gd name="connsiteX31" fmla="*/ 598994 w 3121109"/>
              <a:gd name="connsiteY31" fmla="*/ 1560555 h 1561275"/>
              <a:gd name="connsiteX32" fmla="*/ 635755 w 3121109"/>
              <a:gd name="connsiteY32" fmla="*/ 1560555 h 1561275"/>
              <a:gd name="connsiteX33" fmla="*/ 1559834 w 3121109"/>
              <a:gd name="connsiteY33" fmla="*/ 636476 h 1561275"/>
              <a:gd name="connsiteX34" fmla="*/ 2483913 w 3121109"/>
              <a:gd name="connsiteY34" fmla="*/ 1560555 h 1561275"/>
              <a:gd name="connsiteX35" fmla="*/ 2520675 w 3121109"/>
              <a:gd name="connsiteY35" fmla="*/ 1560555 h 1561275"/>
              <a:gd name="connsiteX36" fmla="*/ 1559834 w 3121109"/>
              <a:gd name="connsiteY36" fmla="*/ 599714 h 1561275"/>
              <a:gd name="connsiteX37" fmla="*/ 1559834 w 3121109"/>
              <a:gd name="connsiteY37" fmla="*/ 750364 h 1561275"/>
              <a:gd name="connsiteX38" fmla="*/ 748922 w 3121109"/>
              <a:gd name="connsiteY38" fmla="*/ 1561276 h 1561275"/>
              <a:gd name="connsiteX39" fmla="*/ 785684 w 3121109"/>
              <a:gd name="connsiteY39" fmla="*/ 1561276 h 1561275"/>
              <a:gd name="connsiteX40" fmla="*/ 1559113 w 3121109"/>
              <a:gd name="connsiteY40" fmla="*/ 787846 h 1561275"/>
              <a:gd name="connsiteX41" fmla="*/ 2332543 w 3121109"/>
              <a:gd name="connsiteY41" fmla="*/ 1561276 h 1561275"/>
              <a:gd name="connsiteX42" fmla="*/ 2369304 w 3121109"/>
              <a:gd name="connsiteY42" fmla="*/ 1561276 h 1561275"/>
              <a:gd name="connsiteX43" fmla="*/ 1559834 w 3121109"/>
              <a:gd name="connsiteY43" fmla="*/ 750364 h 1561275"/>
              <a:gd name="connsiteX44" fmla="*/ 1559834 w 3121109"/>
              <a:gd name="connsiteY44" fmla="*/ 900293 h 1561275"/>
              <a:gd name="connsiteX45" fmla="*/ 898851 w 3121109"/>
              <a:gd name="connsiteY45" fmla="*/ 1561276 h 1561275"/>
              <a:gd name="connsiteX46" fmla="*/ 935612 w 3121109"/>
              <a:gd name="connsiteY46" fmla="*/ 1561276 h 1561275"/>
              <a:gd name="connsiteX47" fmla="*/ 1559113 w 3121109"/>
              <a:gd name="connsiteY47" fmla="*/ 937774 h 1561275"/>
              <a:gd name="connsiteX48" fmla="*/ 2182614 w 3121109"/>
              <a:gd name="connsiteY48" fmla="*/ 1561276 h 1561275"/>
              <a:gd name="connsiteX49" fmla="*/ 2219376 w 3121109"/>
              <a:gd name="connsiteY49" fmla="*/ 1561276 h 1561275"/>
              <a:gd name="connsiteX50" fmla="*/ 1559834 w 3121109"/>
              <a:gd name="connsiteY50" fmla="*/ 900293 h 1561275"/>
              <a:gd name="connsiteX51" fmla="*/ 1559834 w 3121109"/>
              <a:gd name="connsiteY51" fmla="*/ 1050221 h 1561275"/>
              <a:gd name="connsiteX52" fmla="*/ 1049500 w 3121109"/>
              <a:gd name="connsiteY52" fmla="*/ 1560555 h 1561275"/>
              <a:gd name="connsiteX53" fmla="*/ 1086262 w 3121109"/>
              <a:gd name="connsiteY53" fmla="*/ 1560555 h 1561275"/>
              <a:gd name="connsiteX54" fmla="*/ 1559834 w 3121109"/>
              <a:gd name="connsiteY54" fmla="*/ 1086983 h 1561275"/>
              <a:gd name="connsiteX55" fmla="*/ 2033407 w 3121109"/>
              <a:gd name="connsiteY55" fmla="*/ 1560555 h 1561275"/>
              <a:gd name="connsiteX56" fmla="*/ 2070168 w 3121109"/>
              <a:gd name="connsiteY56" fmla="*/ 1560555 h 1561275"/>
              <a:gd name="connsiteX57" fmla="*/ 1559834 w 3121109"/>
              <a:gd name="connsiteY57" fmla="*/ 1050221 h 1561275"/>
              <a:gd name="connsiteX58" fmla="*/ 1559834 w 3121109"/>
              <a:gd name="connsiteY58" fmla="*/ 1200150 h 1561275"/>
              <a:gd name="connsiteX59" fmla="*/ 1199429 w 3121109"/>
              <a:gd name="connsiteY59" fmla="*/ 1560555 h 1561275"/>
              <a:gd name="connsiteX60" fmla="*/ 1236190 w 3121109"/>
              <a:gd name="connsiteY60" fmla="*/ 1560555 h 1561275"/>
              <a:gd name="connsiteX61" fmla="*/ 1559834 w 3121109"/>
              <a:gd name="connsiteY61" fmla="*/ 1236911 h 1561275"/>
              <a:gd name="connsiteX62" fmla="*/ 1883478 w 3121109"/>
              <a:gd name="connsiteY62" fmla="*/ 1560555 h 1561275"/>
              <a:gd name="connsiteX63" fmla="*/ 1920239 w 3121109"/>
              <a:gd name="connsiteY63" fmla="*/ 1560555 h 1561275"/>
              <a:gd name="connsiteX64" fmla="*/ 1559834 w 3121109"/>
              <a:gd name="connsiteY64" fmla="*/ 1200150 h 1561275"/>
              <a:gd name="connsiteX65" fmla="*/ 1559834 w 3121109"/>
              <a:gd name="connsiteY65" fmla="*/ 1350079 h 1561275"/>
              <a:gd name="connsiteX66" fmla="*/ 1349357 w 3121109"/>
              <a:gd name="connsiteY66" fmla="*/ 1560555 h 1561275"/>
              <a:gd name="connsiteX67" fmla="*/ 1386119 w 3121109"/>
              <a:gd name="connsiteY67" fmla="*/ 1560555 h 1561275"/>
              <a:gd name="connsiteX68" fmla="*/ 1559834 w 3121109"/>
              <a:gd name="connsiteY68" fmla="*/ 1386840 h 1561275"/>
              <a:gd name="connsiteX69" fmla="*/ 1733549 w 3121109"/>
              <a:gd name="connsiteY69" fmla="*/ 1560555 h 1561275"/>
              <a:gd name="connsiteX70" fmla="*/ 1770311 w 3121109"/>
              <a:gd name="connsiteY70" fmla="*/ 1560555 h 1561275"/>
              <a:gd name="connsiteX71" fmla="*/ 1559834 w 3121109"/>
              <a:gd name="connsiteY71" fmla="*/ 1350079 h 15612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</a:cxnLst>
            <a:rect l="l" t="t" r="r" b="b"/>
            <a:pathLst>
              <a:path w="3121109" h="1561275">
                <a:moveTo>
                  <a:pt x="3121110" y="1560555"/>
                </a:moveTo>
                <a:lnTo>
                  <a:pt x="3084349" y="1560555"/>
                </a:lnTo>
                <a:cubicBezTo>
                  <a:pt x="3084349" y="720090"/>
                  <a:pt x="2401020" y="36761"/>
                  <a:pt x="1560555" y="36761"/>
                </a:cubicBezTo>
                <a:cubicBezTo>
                  <a:pt x="720090" y="36761"/>
                  <a:pt x="36761" y="720090"/>
                  <a:pt x="36761" y="1560555"/>
                </a:cubicBezTo>
                <a:lnTo>
                  <a:pt x="0" y="1560555"/>
                </a:lnTo>
                <a:cubicBezTo>
                  <a:pt x="0" y="1143926"/>
                  <a:pt x="162182" y="751806"/>
                  <a:pt x="456994" y="456994"/>
                </a:cubicBezTo>
                <a:cubicBezTo>
                  <a:pt x="751805" y="162182"/>
                  <a:pt x="1143926" y="0"/>
                  <a:pt x="1560555" y="0"/>
                </a:cubicBezTo>
                <a:cubicBezTo>
                  <a:pt x="1977183" y="0"/>
                  <a:pt x="2369304" y="162182"/>
                  <a:pt x="2664116" y="456994"/>
                </a:cubicBezTo>
                <a:cubicBezTo>
                  <a:pt x="2958927" y="751806"/>
                  <a:pt x="3121110" y="1143926"/>
                  <a:pt x="3121110" y="1560555"/>
                </a:cubicBezTo>
                <a:close/>
                <a:moveTo>
                  <a:pt x="1559834" y="149929"/>
                </a:moveTo>
                <a:cubicBezTo>
                  <a:pt x="782079" y="149929"/>
                  <a:pt x="149208" y="782800"/>
                  <a:pt x="149208" y="1560555"/>
                </a:cubicBezTo>
                <a:lnTo>
                  <a:pt x="185969" y="1560555"/>
                </a:lnTo>
                <a:cubicBezTo>
                  <a:pt x="185969" y="802983"/>
                  <a:pt x="802262" y="186690"/>
                  <a:pt x="1559834" y="186690"/>
                </a:cubicBezTo>
                <a:cubicBezTo>
                  <a:pt x="2317406" y="186690"/>
                  <a:pt x="2933699" y="802983"/>
                  <a:pt x="2933699" y="1560555"/>
                </a:cubicBezTo>
                <a:lnTo>
                  <a:pt x="2970460" y="1560555"/>
                </a:lnTo>
                <a:cubicBezTo>
                  <a:pt x="2970460" y="782800"/>
                  <a:pt x="2337589" y="149929"/>
                  <a:pt x="1559834" y="149929"/>
                </a:cubicBezTo>
                <a:close/>
                <a:moveTo>
                  <a:pt x="1559834" y="299857"/>
                </a:moveTo>
                <a:cubicBezTo>
                  <a:pt x="864252" y="299857"/>
                  <a:pt x="299136" y="865693"/>
                  <a:pt x="299136" y="1560555"/>
                </a:cubicBezTo>
                <a:lnTo>
                  <a:pt x="335898" y="1560555"/>
                </a:lnTo>
                <a:cubicBezTo>
                  <a:pt x="335898" y="885876"/>
                  <a:pt x="885155" y="336618"/>
                  <a:pt x="1559834" y="336618"/>
                </a:cubicBezTo>
                <a:cubicBezTo>
                  <a:pt x="2234513" y="336618"/>
                  <a:pt x="2783770" y="885876"/>
                  <a:pt x="2783770" y="1560555"/>
                </a:cubicBezTo>
                <a:lnTo>
                  <a:pt x="2820532" y="1560555"/>
                </a:lnTo>
                <a:cubicBezTo>
                  <a:pt x="2820532" y="865693"/>
                  <a:pt x="2255416" y="299857"/>
                  <a:pt x="1559834" y="299857"/>
                </a:cubicBezTo>
                <a:close/>
                <a:moveTo>
                  <a:pt x="1559834" y="449786"/>
                </a:moveTo>
                <a:cubicBezTo>
                  <a:pt x="947145" y="449786"/>
                  <a:pt x="449065" y="947866"/>
                  <a:pt x="449065" y="1560555"/>
                </a:cubicBezTo>
                <a:lnTo>
                  <a:pt x="485826" y="1560555"/>
                </a:lnTo>
                <a:cubicBezTo>
                  <a:pt x="485826" y="968770"/>
                  <a:pt x="967328" y="486547"/>
                  <a:pt x="1559834" y="486547"/>
                </a:cubicBezTo>
                <a:cubicBezTo>
                  <a:pt x="2152340" y="486547"/>
                  <a:pt x="2633842" y="968049"/>
                  <a:pt x="2633842" y="1560555"/>
                </a:cubicBezTo>
                <a:lnTo>
                  <a:pt x="2670603" y="1560555"/>
                </a:lnTo>
                <a:cubicBezTo>
                  <a:pt x="2670603" y="948587"/>
                  <a:pt x="2172523" y="449786"/>
                  <a:pt x="1559834" y="449786"/>
                </a:cubicBezTo>
                <a:close/>
                <a:moveTo>
                  <a:pt x="1559834" y="599714"/>
                </a:moveTo>
                <a:cubicBezTo>
                  <a:pt x="1030038" y="599714"/>
                  <a:pt x="598994" y="1030759"/>
                  <a:pt x="598994" y="1560555"/>
                </a:cubicBezTo>
                <a:lnTo>
                  <a:pt x="635755" y="1560555"/>
                </a:lnTo>
                <a:cubicBezTo>
                  <a:pt x="635755" y="1050942"/>
                  <a:pt x="1050221" y="636476"/>
                  <a:pt x="1559834" y="636476"/>
                </a:cubicBezTo>
                <a:cubicBezTo>
                  <a:pt x="2069447" y="636476"/>
                  <a:pt x="2483913" y="1050942"/>
                  <a:pt x="2483913" y="1560555"/>
                </a:cubicBezTo>
                <a:lnTo>
                  <a:pt x="2520675" y="1560555"/>
                </a:lnTo>
                <a:cubicBezTo>
                  <a:pt x="2520675" y="1030759"/>
                  <a:pt x="2089630" y="599714"/>
                  <a:pt x="1559834" y="599714"/>
                </a:cubicBezTo>
                <a:close/>
                <a:moveTo>
                  <a:pt x="1559834" y="750364"/>
                </a:moveTo>
                <a:cubicBezTo>
                  <a:pt x="1112932" y="750364"/>
                  <a:pt x="748922" y="1114373"/>
                  <a:pt x="748922" y="1561276"/>
                </a:cubicBezTo>
                <a:lnTo>
                  <a:pt x="785684" y="1561276"/>
                </a:lnTo>
                <a:cubicBezTo>
                  <a:pt x="785684" y="1134556"/>
                  <a:pt x="1133114" y="787846"/>
                  <a:pt x="1559113" y="787846"/>
                </a:cubicBezTo>
                <a:cubicBezTo>
                  <a:pt x="1985833" y="787846"/>
                  <a:pt x="2332543" y="1135277"/>
                  <a:pt x="2332543" y="1561276"/>
                </a:cubicBezTo>
                <a:lnTo>
                  <a:pt x="2369304" y="1561276"/>
                </a:lnTo>
                <a:cubicBezTo>
                  <a:pt x="2370746" y="1113652"/>
                  <a:pt x="2006737" y="750364"/>
                  <a:pt x="1559834" y="750364"/>
                </a:cubicBezTo>
                <a:close/>
                <a:moveTo>
                  <a:pt x="1559834" y="900293"/>
                </a:moveTo>
                <a:cubicBezTo>
                  <a:pt x="1195825" y="900293"/>
                  <a:pt x="898851" y="1196546"/>
                  <a:pt x="898851" y="1561276"/>
                </a:cubicBezTo>
                <a:lnTo>
                  <a:pt x="935612" y="1561276"/>
                </a:lnTo>
                <a:cubicBezTo>
                  <a:pt x="935612" y="1217449"/>
                  <a:pt x="1215287" y="937774"/>
                  <a:pt x="1559113" y="937774"/>
                </a:cubicBezTo>
                <a:cubicBezTo>
                  <a:pt x="1902940" y="937774"/>
                  <a:pt x="2182614" y="1217449"/>
                  <a:pt x="2182614" y="1561276"/>
                </a:cubicBezTo>
                <a:lnTo>
                  <a:pt x="2219376" y="1561276"/>
                </a:lnTo>
                <a:cubicBezTo>
                  <a:pt x="2220817" y="1196546"/>
                  <a:pt x="1923843" y="900293"/>
                  <a:pt x="1559834" y="900293"/>
                </a:cubicBezTo>
                <a:close/>
                <a:moveTo>
                  <a:pt x="1559834" y="1050221"/>
                </a:moveTo>
                <a:cubicBezTo>
                  <a:pt x="1277997" y="1050221"/>
                  <a:pt x="1049500" y="1279439"/>
                  <a:pt x="1049500" y="1560555"/>
                </a:cubicBezTo>
                <a:lnTo>
                  <a:pt x="1086262" y="1560555"/>
                </a:lnTo>
                <a:cubicBezTo>
                  <a:pt x="1086262" y="1299622"/>
                  <a:pt x="1298901" y="1086983"/>
                  <a:pt x="1559834" y="1086983"/>
                </a:cubicBezTo>
                <a:cubicBezTo>
                  <a:pt x="1820767" y="1086983"/>
                  <a:pt x="2033407" y="1299622"/>
                  <a:pt x="2033407" y="1560555"/>
                </a:cubicBezTo>
                <a:lnTo>
                  <a:pt x="2070168" y="1560555"/>
                </a:lnTo>
                <a:cubicBezTo>
                  <a:pt x="2070168" y="1279439"/>
                  <a:pt x="1841671" y="1050221"/>
                  <a:pt x="1559834" y="1050221"/>
                </a:cubicBezTo>
                <a:close/>
                <a:moveTo>
                  <a:pt x="1559834" y="1200150"/>
                </a:moveTo>
                <a:cubicBezTo>
                  <a:pt x="1360890" y="1200150"/>
                  <a:pt x="1199429" y="1361611"/>
                  <a:pt x="1199429" y="1560555"/>
                </a:cubicBezTo>
                <a:lnTo>
                  <a:pt x="1236190" y="1560555"/>
                </a:lnTo>
                <a:cubicBezTo>
                  <a:pt x="1236190" y="1381794"/>
                  <a:pt x="1381073" y="1236911"/>
                  <a:pt x="1559834" y="1236911"/>
                </a:cubicBezTo>
                <a:cubicBezTo>
                  <a:pt x="1738595" y="1236911"/>
                  <a:pt x="1883478" y="1381794"/>
                  <a:pt x="1883478" y="1560555"/>
                </a:cubicBezTo>
                <a:lnTo>
                  <a:pt x="1920239" y="1560555"/>
                </a:lnTo>
                <a:cubicBezTo>
                  <a:pt x="1920239" y="1361611"/>
                  <a:pt x="1758778" y="1200150"/>
                  <a:pt x="1559834" y="1200150"/>
                </a:cubicBezTo>
                <a:close/>
                <a:moveTo>
                  <a:pt x="1559834" y="1350079"/>
                </a:moveTo>
                <a:cubicBezTo>
                  <a:pt x="1443784" y="1350079"/>
                  <a:pt x="1349357" y="1444505"/>
                  <a:pt x="1349357" y="1560555"/>
                </a:cubicBezTo>
                <a:lnTo>
                  <a:pt x="1386119" y="1560555"/>
                </a:lnTo>
                <a:cubicBezTo>
                  <a:pt x="1386119" y="1464687"/>
                  <a:pt x="1463966" y="1386840"/>
                  <a:pt x="1559834" y="1386840"/>
                </a:cubicBezTo>
                <a:cubicBezTo>
                  <a:pt x="1655702" y="1386840"/>
                  <a:pt x="1733549" y="1464687"/>
                  <a:pt x="1733549" y="1560555"/>
                </a:cubicBezTo>
                <a:lnTo>
                  <a:pt x="1770311" y="1560555"/>
                </a:lnTo>
                <a:cubicBezTo>
                  <a:pt x="1770311" y="1444505"/>
                  <a:pt x="1675884" y="1350079"/>
                  <a:pt x="1559834" y="1350079"/>
                </a:cubicBezTo>
                <a:close/>
              </a:path>
            </a:pathLst>
          </a:custGeom>
          <a:gradFill>
            <a:gsLst>
              <a:gs pos="0">
                <a:srgbClr val="00B0F0"/>
              </a:gs>
              <a:gs pos="42500">
                <a:srgbClr val="11C2D7"/>
              </a:gs>
              <a:gs pos="100000">
                <a:srgbClr val="25D9B7"/>
              </a:gs>
            </a:gsLst>
            <a:lin ang="5400000" scaled="1"/>
          </a:gradFill>
          <a:ln w="7206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" name="-">
            <a:extLst>
              <a:ext uri="{FF2B5EF4-FFF2-40B4-BE49-F238E27FC236}">
                <a16:creationId xmlns:a16="http://schemas.microsoft.com/office/drawing/2014/main" id="{2DDEDE98-2E20-4468-AD56-537360CFE1AB}"/>
              </a:ext>
            </a:extLst>
          </p:cNvPr>
          <p:cNvSpPr/>
          <p:nvPr/>
        </p:nvSpPr>
        <p:spPr>
          <a:xfrm>
            <a:off x="507957" y="407996"/>
            <a:ext cx="10080535" cy="6446929"/>
          </a:xfrm>
          <a:custGeom>
            <a:avLst/>
            <a:gdLst>
              <a:gd name="connsiteX0" fmla="*/ 10080536 w 10080535"/>
              <a:gd name="connsiteY0" fmla="*/ 6446930 h 6446929"/>
              <a:gd name="connsiteX1" fmla="*/ 10080536 w 10080535"/>
              <a:gd name="connsiteY1" fmla="*/ 0 h 6446929"/>
              <a:gd name="connsiteX2" fmla="*/ 0 w 10080535"/>
              <a:gd name="connsiteY2" fmla="*/ 0 h 6446929"/>
              <a:gd name="connsiteX3" fmla="*/ 0 w 10080535"/>
              <a:gd name="connsiteY3" fmla="*/ 6446930 h 64469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080535" h="6446929">
                <a:moveTo>
                  <a:pt x="10080536" y="6446930"/>
                </a:moveTo>
                <a:lnTo>
                  <a:pt x="10080536" y="0"/>
                </a:lnTo>
                <a:lnTo>
                  <a:pt x="0" y="0"/>
                </a:lnTo>
                <a:lnTo>
                  <a:pt x="0" y="6446930"/>
                </a:lnTo>
              </a:path>
            </a:pathLst>
          </a:custGeom>
          <a:noFill/>
          <a:ln w="98600" cap="flat">
            <a:solidFill>
              <a:srgbClr val="0FC0DA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" name="-">
            <a:extLst>
              <a:ext uri="{FF2B5EF4-FFF2-40B4-BE49-F238E27FC236}">
                <a16:creationId xmlns:a16="http://schemas.microsoft.com/office/drawing/2014/main" id="{DC847226-AC61-452A-9720-2302D7D24F63}"/>
              </a:ext>
            </a:extLst>
          </p:cNvPr>
          <p:cNvSpPr/>
          <p:nvPr/>
        </p:nvSpPr>
        <p:spPr>
          <a:xfrm>
            <a:off x="507957" y="8161755"/>
            <a:ext cx="10080535" cy="2046381"/>
          </a:xfrm>
          <a:custGeom>
            <a:avLst/>
            <a:gdLst>
              <a:gd name="connsiteX0" fmla="*/ 10080536 w 10080535"/>
              <a:gd name="connsiteY0" fmla="*/ 0 h 2046381"/>
              <a:gd name="connsiteX1" fmla="*/ 10080536 w 10080535"/>
              <a:gd name="connsiteY1" fmla="*/ 2046381 h 2046381"/>
              <a:gd name="connsiteX2" fmla="*/ 0 w 10080535"/>
              <a:gd name="connsiteY2" fmla="*/ 2046381 h 2046381"/>
              <a:gd name="connsiteX3" fmla="*/ 0 w 10080535"/>
              <a:gd name="connsiteY3" fmla="*/ 0 h 20463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080535" h="2046381">
                <a:moveTo>
                  <a:pt x="10080536" y="0"/>
                </a:moveTo>
                <a:lnTo>
                  <a:pt x="10080536" y="2046381"/>
                </a:lnTo>
                <a:lnTo>
                  <a:pt x="0" y="2046381"/>
                </a:lnTo>
                <a:lnTo>
                  <a:pt x="0" y="0"/>
                </a:lnTo>
              </a:path>
            </a:pathLst>
          </a:custGeom>
          <a:noFill/>
          <a:ln w="98600" cap="flat">
            <a:solidFill>
              <a:srgbClr val="FFFFFF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" name="-">
            <a:extLst>
              <a:ext uri="{FF2B5EF4-FFF2-40B4-BE49-F238E27FC236}">
                <a16:creationId xmlns:a16="http://schemas.microsoft.com/office/drawing/2014/main" id="{56C6B586-8F16-499B-B233-D38CD1157A45}"/>
              </a:ext>
            </a:extLst>
          </p:cNvPr>
          <p:cNvSpPr/>
          <p:nvPr/>
        </p:nvSpPr>
        <p:spPr>
          <a:xfrm>
            <a:off x="8935872" y="2411221"/>
            <a:ext cx="800188" cy="800188"/>
          </a:xfrm>
          <a:custGeom>
            <a:avLst/>
            <a:gdLst>
              <a:gd name="connsiteX0" fmla="*/ 824607 w 1034363"/>
              <a:gd name="connsiteY0" fmla="*/ 1034363 h 1034363"/>
              <a:gd name="connsiteX1" fmla="*/ 1034363 w 1034363"/>
              <a:gd name="connsiteY1" fmla="*/ 825328 h 1034363"/>
              <a:gd name="connsiteX2" fmla="*/ 725857 w 1034363"/>
              <a:gd name="connsiteY2" fmla="*/ 517542 h 1034363"/>
              <a:gd name="connsiteX3" fmla="*/ 1034363 w 1034363"/>
              <a:gd name="connsiteY3" fmla="*/ 209756 h 1034363"/>
              <a:gd name="connsiteX4" fmla="*/ 824607 w 1034363"/>
              <a:gd name="connsiteY4" fmla="*/ 0 h 1034363"/>
              <a:gd name="connsiteX5" fmla="*/ 516822 w 1034363"/>
              <a:gd name="connsiteY5" fmla="*/ 308507 h 1034363"/>
              <a:gd name="connsiteX6" fmla="*/ 209035 w 1034363"/>
              <a:gd name="connsiteY6" fmla="*/ 0 h 1034363"/>
              <a:gd name="connsiteX7" fmla="*/ 0 w 1034363"/>
              <a:gd name="connsiteY7" fmla="*/ 209756 h 1034363"/>
              <a:gd name="connsiteX8" fmla="*/ 307787 w 1034363"/>
              <a:gd name="connsiteY8" fmla="*/ 517542 h 1034363"/>
              <a:gd name="connsiteX9" fmla="*/ 0 w 1034363"/>
              <a:gd name="connsiteY9" fmla="*/ 825328 h 1034363"/>
              <a:gd name="connsiteX10" fmla="*/ 209035 w 1034363"/>
              <a:gd name="connsiteY10" fmla="*/ 1034363 h 1034363"/>
              <a:gd name="connsiteX11" fmla="*/ 516822 w 1034363"/>
              <a:gd name="connsiteY11" fmla="*/ 726577 h 10343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034363" h="1034363">
                <a:moveTo>
                  <a:pt x="824607" y="1034363"/>
                </a:moveTo>
                <a:lnTo>
                  <a:pt x="1034363" y="825328"/>
                </a:lnTo>
                <a:lnTo>
                  <a:pt x="725857" y="517542"/>
                </a:lnTo>
                <a:lnTo>
                  <a:pt x="1034363" y="209756"/>
                </a:lnTo>
                <a:lnTo>
                  <a:pt x="824607" y="0"/>
                </a:lnTo>
                <a:lnTo>
                  <a:pt x="516822" y="308507"/>
                </a:lnTo>
                <a:lnTo>
                  <a:pt x="209035" y="0"/>
                </a:lnTo>
                <a:lnTo>
                  <a:pt x="0" y="209756"/>
                </a:lnTo>
                <a:lnTo>
                  <a:pt x="307787" y="517542"/>
                </a:lnTo>
                <a:lnTo>
                  <a:pt x="0" y="825328"/>
                </a:lnTo>
                <a:lnTo>
                  <a:pt x="209035" y="1034363"/>
                </a:lnTo>
                <a:lnTo>
                  <a:pt x="516822" y="726577"/>
                </a:lnTo>
                <a:close/>
              </a:path>
            </a:pathLst>
          </a:custGeom>
          <a:noFill/>
          <a:ln w="49300" cap="flat">
            <a:solidFill>
              <a:srgbClr val="0FC0DA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" name="-">
            <a:extLst>
              <a:ext uri="{FF2B5EF4-FFF2-40B4-BE49-F238E27FC236}">
                <a16:creationId xmlns:a16="http://schemas.microsoft.com/office/drawing/2014/main" id="{C7BCA836-A4EC-4527-9365-8A8629229B97}"/>
              </a:ext>
            </a:extLst>
          </p:cNvPr>
          <p:cNvSpPr/>
          <p:nvPr/>
        </p:nvSpPr>
        <p:spPr>
          <a:xfrm>
            <a:off x="7114185" y="847691"/>
            <a:ext cx="3649464" cy="419644"/>
          </a:xfrm>
          <a:custGeom>
            <a:avLst/>
            <a:gdLst>
              <a:gd name="connsiteX0" fmla="*/ 728739 w 4544710"/>
              <a:gd name="connsiteY0" fmla="*/ 434649 h 522587"/>
              <a:gd name="connsiteX1" fmla="*/ 816679 w 4544710"/>
              <a:gd name="connsiteY1" fmla="*/ 346710 h 522587"/>
              <a:gd name="connsiteX2" fmla="*/ 904617 w 4544710"/>
              <a:gd name="connsiteY2" fmla="*/ 434649 h 522587"/>
              <a:gd name="connsiteX3" fmla="*/ 816679 w 4544710"/>
              <a:gd name="connsiteY3" fmla="*/ 522588 h 522587"/>
              <a:gd name="connsiteX4" fmla="*/ 728739 w 4544710"/>
              <a:gd name="connsiteY4" fmla="*/ 434649 h 522587"/>
              <a:gd name="connsiteX5" fmla="*/ 1179967 w 4544710"/>
              <a:gd name="connsiteY5" fmla="*/ 521867 h 522587"/>
              <a:gd name="connsiteX6" fmla="*/ 1267906 w 4544710"/>
              <a:gd name="connsiteY6" fmla="*/ 433928 h 522587"/>
              <a:gd name="connsiteX7" fmla="*/ 1179967 w 4544710"/>
              <a:gd name="connsiteY7" fmla="*/ 345989 h 522587"/>
              <a:gd name="connsiteX8" fmla="*/ 1092028 w 4544710"/>
              <a:gd name="connsiteY8" fmla="*/ 433928 h 522587"/>
              <a:gd name="connsiteX9" fmla="*/ 1179967 w 4544710"/>
              <a:gd name="connsiteY9" fmla="*/ 521867 h 522587"/>
              <a:gd name="connsiteX10" fmla="*/ 1544697 w 4544710"/>
              <a:gd name="connsiteY10" fmla="*/ 521867 h 522587"/>
              <a:gd name="connsiteX11" fmla="*/ 1632636 w 4544710"/>
              <a:gd name="connsiteY11" fmla="*/ 433928 h 522587"/>
              <a:gd name="connsiteX12" fmla="*/ 1544697 w 4544710"/>
              <a:gd name="connsiteY12" fmla="*/ 345989 h 522587"/>
              <a:gd name="connsiteX13" fmla="*/ 1456758 w 4544710"/>
              <a:gd name="connsiteY13" fmla="*/ 433928 h 522587"/>
              <a:gd name="connsiteX14" fmla="*/ 1544697 w 4544710"/>
              <a:gd name="connsiteY14" fmla="*/ 521867 h 522587"/>
              <a:gd name="connsiteX15" fmla="*/ 1908707 w 4544710"/>
              <a:gd name="connsiteY15" fmla="*/ 521867 h 522587"/>
              <a:gd name="connsiteX16" fmla="*/ 1996645 w 4544710"/>
              <a:gd name="connsiteY16" fmla="*/ 433928 h 522587"/>
              <a:gd name="connsiteX17" fmla="*/ 1908707 w 4544710"/>
              <a:gd name="connsiteY17" fmla="*/ 345989 h 522587"/>
              <a:gd name="connsiteX18" fmla="*/ 1820767 w 4544710"/>
              <a:gd name="connsiteY18" fmla="*/ 433928 h 522587"/>
              <a:gd name="connsiteX19" fmla="*/ 1908707 w 4544710"/>
              <a:gd name="connsiteY19" fmla="*/ 521867 h 522587"/>
              <a:gd name="connsiteX20" fmla="*/ 2272716 w 4544710"/>
              <a:gd name="connsiteY20" fmla="*/ 521867 h 522587"/>
              <a:gd name="connsiteX21" fmla="*/ 2360655 w 4544710"/>
              <a:gd name="connsiteY21" fmla="*/ 433928 h 522587"/>
              <a:gd name="connsiteX22" fmla="*/ 2272716 w 4544710"/>
              <a:gd name="connsiteY22" fmla="*/ 345989 h 522587"/>
              <a:gd name="connsiteX23" fmla="*/ 2184777 w 4544710"/>
              <a:gd name="connsiteY23" fmla="*/ 433928 h 522587"/>
              <a:gd name="connsiteX24" fmla="*/ 2272716 w 4544710"/>
              <a:gd name="connsiteY24" fmla="*/ 521867 h 522587"/>
              <a:gd name="connsiteX25" fmla="*/ 2636725 w 4544710"/>
              <a:gd name="connsiteY25" fmla="*/ 521867 h 522587"/>
              <a:gd name="connsiteX26" fmla="*/ 2724664 w 4544710"/>
              <a:gd name="connsiteY26" fmla="*/ 433928 h 522587"/>
              <a:gd name="connsiteX27" fmla="*/ 2636725 w 4544710"/>
              <a:gd name="connsiteY27" fmla="*/ 345989 h 522587"/>
              <a:gd name="connsiteX28" fmla="*/ 2548786 w 4544710"/>
              <a:gd name="connsiteY28" fmla="*/ 433928 h 522587"/>
              <a:gd name="connsiteX29" fmla="*/ 2636725 w 4544710"/>
              <a:gd name="connsiteY29" fmla="*/ 521867 h 522587"/>
              <a:gd name="connsiteX30" fmla="*/ 3000735 w 4544710"/>
              <a:gd name="connsiteY30" fmla="*/ 521867 h 522587"/>
              <a:gd name="connsiteX31" fmla="*/ 3088673 w 4544710"/>
              <a:gd name="connsiteY31" fmla="*/ 433928 h 522587"/>
              <a:gd name="connsiteX32" fmla="*/ 3000735 w 4544710"/>
              <a:gd name="connsiteY32" fmla="*/ 345989 h 522587"/>
              <a:gd name="connsiteX33" fmla="*/ 2912795 w 4544710"/>
              <a:gd name="connsiteY33" fmla="*/ 433928 h 522587"/>
              <a:gd name="connsiteX34" fmla="*/ 3000735 w 4544710"/>
              <a:gd name="connsiteY34" fmla="*/ 521867 h 522587"/>
              <a:gd name="connsiteX35" fmla="*/ 3364744 w 4544710"/>
              <a:gd name="connsiteY35" fmla="*/ 521867 h 522587"/>
              <a:gd name="connsiteX36" fmla="*/ 3452683 w 4544710"/>
              <a:gd name="connsiteY36" fmla="*/ 433928 h 522587"/>
              <a:gd name="connsiteX37" fmla="*/ 3364744 w 4544710"/>
              <a:gd name="connsiteY37" fmla="*/ 345989 h 522587"/>
              <a:gd name="connsiteX38" fmla="*/ 3276805 w 4544710"/>
              <a:gd name="connsiteY38" fmla="*/ 433928 h 522587"/>
              <a:gd name="connsiteX39" fmla="*/ 3364744 w 4544710"/>
              <a:gd name="connsiteY39" fmla="*/ 521867 h 522587"/>
              <a:gd name="connsiteX40" fmla="*/ 3728753 w 4544710"/>
              <a:gd name="connsiteY40" fmla="*/ 521867 h 522587"/>
              <a:gd name="connsiteX41" fmla="*/ 3816692 w 4544710"/>
              <a:gd name="connsiteY41" fmla="*/ 433928 h 522587"/>
              <a:gd name="connsiteX42" fmla="*/ 3728753 w 4544710"/>
              <a:gd name="connsiteY42" fmla="*/ 345989 h 522587"/>
              <a:gd name="connsiteX43" fmla="*/ 3640814 w 4544710"/>
              <a:gd name="connsiteY43" fmla="*/ 433928 h 522587"/>
              <a:gd name="connsiteX44" fmla="*/ 3728753 w 4544710"/>
              <a:gd name="connsiteY44" fmla="*/ 521867 h 522587"/>
              <a:gd name="connsiteX45" fmla="*/ 4092763 w 4544710"/>
              <a:gd name="connsiteY45" fmla="*/ 521867 h 522587"/>
              <a:gd name="connsiteX46" fmla="*/ 4180701 w 4544710"/>
              <a:gd name="connsiteY46" fmla="*/ 433928 h 522587"/>
              <a:gd name="connsiteX47" fmla="*/ 4092763 w 4544710"/>
              <a:gd name="connsiteY47" fmla="*/ 345989 h 522587"/>
              <a:gd name="connsiteX48" fmla="*/ 4004823 w 4544710"/>
              <a:gd name="connsiteY48" fmla="*/ 433928 h 522587"/>
              <a:gd name="connsiteX49" fmla="*/ 4092763 w 4544710"/>
              <a:gd name="connsiteY49" fmla="*/ 521867 h 522587"/>
              <a:gd name="connsiteX50" fmla="*/ 4456772 w 4544710"/>
              <a:gd name="connsiteY50" fmla="*/ 521867 h 522587"/>
              <a:gd name="connsiteX51" fmla="*/ 4544711 w 4544710"/>
              <a:gd name="connsiteY51" fmla="*/ 433928 h 522587"/>
              <a:gd name="connsiteX52" fmla="*/ 4456772 w 4544710"/>
              <a:gd name="connsiteY52" fmla="*/ 345989 h 522587"/>
              <a:gd name="connsiteX53" fmla="*/ 4368833 w 4544710"/>
              <a:gd name="connsiteY53" fmla="*/ 433928 h 522587"/>
              <a:gd name="connsiteX54" fmla="*/ 4456772 w 4544710"/>
              <a:gd name="connsiteY54" fmla="*/ 521867 h 522587"/>
              <a:gd name="connsiteX55" fmla="*/ 87939 w 4544710"/>
              <a:gd name="connsiteY55" fmla="*/ 175878 h 522587"/>
              <a:gd name="connsiteX56" fmla="*/ 175878 w 4544710"/>
              <a:gd name="connsiteY56" fmla="*/ 87939 h 522587"/>
              <a:gd name="connsiteX57" fmla="*/ 87939 w 4544710"/>
              <a:gd name="connsiteY57" fmla="*/ 0 h 522587"/>
              <a:gd name="connsiteX58" fmla="*/ 0 w 4544710"/>
              <a:gd name="connsiteY58" fmla="*/ 87939 h 522587"/>
              <a:gd name="connsiteX59" fmla="*/ 87939 w 4544710"/>
              <a:gd name="connsiteY59" fmla="*/ 175878 h 522587"/>
              <a:gd name="connsiteX60" fmla="*/ 451949 w 4544710"/>
              <a:gd name="connsiteY60" fmla="*/ 175878 h 522587"/>
              <a:gd name="connsiteX61" fmla="*/ 539887 w 4544710"/>
              <a:gd name="connsiteY61" fmla="*/ 87939 h 522587"/>
              <a:gd name="connsiteX62" fmla="*/ 451949 w 4544710"/>
              <a:gd name="connsiteY62" fmla="*/ 0 h 522587"/>
              <a:gd name="connsiteX63" fmla="*/ 364009 w 4544710"/>
              <a:gd name="connsiteY63" fmla="*/ 87939 h 522587"/>
              <a:gd name="connsiteX64" fmla="*/ 451949 w 4544710"/>
              <a:gd name="connsiteY64" fmla="*/ 175878 h 522587"/>
              <a:gd name="connsiteX65" fmla="*/ 815958 w 4544710"/>
              <a:gd name="connsiteY65" fmla="*/ 175878 h 522587"/>
              <a:gd name="connsiteX66" fmla="*/ 903897 w 4544710"/>
              <a:gd name="connsiteY66" fmla="*/ 87939 h 522587"/>
              <a:gd name="connsiteX67" fmla="*/ 815958 w 4544710"/>
              <a:gd name="connsiteY67" fmla="*/ 0 h 522587"/>
              <a:gd name="connsiteX68" fmla="*/ 728019 w 4544710"/>
              <a:gd name="connsiteY68" fmla="*/ 87939 h 522587"/>
              <a:gd name="connsiteX69" fmla="*/ 815958 w 4544710"/>
              <a:gd name="connsiteY69" fmla="*/ 175878 h 522587"/>
              <a:gd name="connsiteX70" fmla="*/ 1179967 w 4544710"/>
              <a:gd name="connsiteY70" fmla="*/ 175878 h 522587"/>
              <a:gd name="connsiteX71" fmla="*/ 1267906 w 4544710"/>
              <a:gd name="connsiteY71" fmla="*/ 87939 h 522587"/>
              <a:gd name="connsiteX72" fmla="*/ 1179967 w 4544710"/>
              <a:gd name="connsiteY72" fmla="*/ 0 h 522587"/>
              <a:gd name="connsiteX73" fmla="*/ 1092028 w 4544710"/>
              <a:gd name="connsiteY73" fmla="*/ 87939 h 522587"/>
              <a:gd name="connsiteX74" fmla="*/ 1179967 w 4544710"/>
              <a:gd name="connsiteY74" fmla="*/ 175878 h 522587"/>
              <a:gd name="connsiteX75" fmla="*/ 1544697 w 4544710"/>
              <a:gd name="connsiteY75" fmla="*/ 175878 h 522587"/>
              <a:gd name="connsiteX76" fmla="*/ 1632636 w 4544710"/>
              <a:gd name="connsiteY76" fmla="*/ 87939 h 522587"/>
              <a:gd name="connsiteX77" fmla="*/ 1544697 w 4544710"/>
              <a:gd name="connsiteY77" fmla="*/ 0 h 522587"/>
              <a:gd name="connsiteX78" fmla="*/ 1456758 w 4544710"/>
              <a:gd name="connsiteY78" fmla="*/ 87939 h 522587"/>
              <a:gd name="connsiteX79" fmla="*/ 1544697 w 4544710"/>
              <a:gd name="connsiteY79" fmla="*/ 175878 h 522587"/>
              <a:gd name="connsiteX80" fmla="*/ 1908707 w 4544710"/>
              <a:gd name="connsiteY80" fmla="*/ 175878 h 522587"/>
              <a:gd name="connsiteX81" fmla="*/ 1996645 w 4544710"/>
              <a:gd name="connsiteY81" fmla="*/ 87939 h 522587"/>
              <a:gd name="connsiteX82" fmla="*/ 1908707 w 4544710"/>
              <a:gd name="connsiteY82" fmla="*/ 0 h 522587"/>
              <a:gd name="connsiteX83" fmla="*/ 1820767 w 4544710"/>
              <a:gd name="connsiteY83" fmla="*/ 87939 h 522587"/>
              <a:gd name="connsiteX84" fmla="*/ 1908707 w 4544710"/>
              <a:gd name="connsiteY84" fmla="*/ 175878 h 522587"/>
              <a:gd name="connsiteX85" fmla="*/ 2272716 w 4544710"/>
              <a:gd name="connsiteY85" fmla="*/ 175878 h 522587"/>
              <a:gd name="connsiteX86" fmla="*/ 2360655 w 4544710"/>
              <a:gd name="connsiteY86" fmla="*/ 87939 h 522587"/>
              <a:gd name="connsiteX87" fmla="*/ 2272716 w 4544710"/>
              <a:gd name="connsiteY87" fmla="*/ 0 h 522587"/>
              <a:gd name="connsiteX88" fmla="*/ 2184777 w 4544710"/>
              <a:gd name="connsiteY88" fmla="*/ 87939 h 522587"/>
              <a:gd name="connsiteX89" fmla="*/ 2272716 w 4544710"/>
              <a:gd name="connsiteY89" fmla="*/ 175878 h 522587"/>
              <a:gd name="connsiteX90" fmla="*/ 2636725 w 4544710"/>
              <a:gd name="connsiteY90" fmla="*/ 175878 h 522587"/>
              <a:gd name="connsiteX91" fmla="*/ 2724664 w 4544710"/>
              <a:gd name="connsiteY91" fmla="*/ 87939 h 522587"/>
              <a:gd name="connsiteX92" fmla="*/ 2636725 w 4544710"/>
              <a:gd name="connsiteY92" fmla="*/ 0 h 522587"/>
              <a:gd name="connsiteX93" fmla="*/ 2548786 w 4544710"/>
              <a:gd name="connsiteY93" fmla="*/ 87939 h 522587"/>
              <a:gd name="connsiteX94" fmla="*/ 2636725 w 4544710"/>
              <a:gd name="connsiteY94" fmla="*/ 175878 h 522587"/>
              <a:gd name="connsiteX95" fmla="*/ 3000735 w 4544710"/>
              <a:gd name="connsiteY95" fmla="*/ 175878 h 522587"/>
              <a:gd name="connsiteX96" fmla="*/ 3088673 w 4544710"/>
              <a:gd name="connsiteY96" fmla="*/ 87939 h 522587"/>
              <a:gd name="connsiteX97" fmla="*/ 3000735 w 4544710"/>
              <a:gd name="connsiteY97" fmla="*/ 0 h 522587"/>
              <a:gd name="connsiteX98" fmla="*/ 2912795 w 4544710"/>
              <a:gd name="connsiteY98" fmla="*/ 87939 h 522587"/>
              <a:gd name="connsiteX99" fmla="*/ 3000735 w 4544710"/>
              <a:gd name="connsiteY99" fmla="*/ 175878 h 522587"/>
              <a:gd name="connsiteX100" fmla="*/ 3364744 w 4544710"/>
              <a:gd name="connsiteY100" fmla="*/ 175878 h 522587"/>
              <a:gd name="connsiteX101" fmla="*/ 3452683 w 4544710"/>
              <a:gd name="connsiteY101" fmla="*/ 87939 h 522587"/>
              <a:gd name="connsiteX102" fmla="*/ 3364744 w 4544710"/>
              <a:gd name="connsiteY102" fmla="*/ 0 h 522587"/>
              <a:gd name="connsiteX103" fmla="*/ 3276805 w 4544710"/>
              <a:gd name="connsiteY103" fmla="*/ 87939 h 522587"/>
              <a:gd name="connsiteX104" fmla="*/ 3364744 w 4544710"/>
              <a:gd name="connsiteY104" fmla="*/ 175878 h 522587"/>
              <a:gd name="connsiteX105" fmla="*/ 3728753 w 4544710"/>
              <a:gd name="connsiteY105" fmla="*/ 175878 h 522587"/>
              <a:gd name="connsiteX106" fmla="*/ 3816692 w 4544710"/>
              <a:gd name="connsiteY106" fmla="*/ 87939 h 522587"/>
              <a:gd name="connsiteX107" fmla="*/ 3728753 w 4544710"/>
              <a:gd name="connsiteY107" fmla="*/ 0 h 522587"/>
              <a:gd name="connsiteX108" fmla="*/ 3640814 w 4544710"/>
              <a:gd name="connsiteY108" fmla="*/ 87939 h 522587"/>
              <a:gd name="connsiteX109" fmla="*/ 3728753 w 4544710"/>
              <a:gd name="connsiteY109" fmla="*/ 175878 h 5225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</a:cxnLst>
            <a:rect l="l" t="t" r="r" b="b"/>
            <a:pathLst>
              <a:path w="4544710" h="522587">
                <a:moveTo>
                  <a:pt x="728739" y="434649"/>
                </a:moveTo>
                <a:cubicBezTo>
                  <a:pt x="728739" y="386354"/>
                  <a:pt x="768384" y="346710"/>
                  <a:pt x="816679" y="346710"/>
                </a:cubicBezTo>
                <a:cubicBezTo>
                  <a:pt x="864973" y="346710"/>
                  <a:pt x="904617" y="386354"/>
                  <a:pt x="904617" y="434649"/>
                </a:cubicBezTo>
                <a:cubicBezTo>
                  <a:pt x="904617" y="482943"/>
                  <a:pt x="864973" y="522588"/>
                  <a:pt x="816679" y="522588"/>
                </a:cubicBezTo>
                <a:cubicBezTo>
                  <a:pt x="768384" y="522588"/>
                  <a:pt x="728739" y="482943"/>
                  <a:pt x="728739" y="434649"/>
                </a:cubicBezTo>
                <a:close/>
                <a:moveTo>
                  <a:pt x="1179967" y="521867"/>
                </a:moveTo>
                <a:cubicBezTo>
                  <a:pt x="1228261" y="521867"/>
                  <a:pt x="1267906" y="482222"/>
                  <a:pt x="1267906" y="433928"/>
                </a:cubicBezTo>
                <a:cubicBezTo>
                  <a:pt x="1267906" y="385634"/>
                  <a:pt x="1228261" y="345989"/>
                  <a:pt x="1179967" y="345989"/>
                </a:cubicBezTo>
                <a:cubicBezTo>
                  <a:pt x="1131673" y="345989"/>
                  <a:pt x="1092028" y="385634"/>
                  <a:pt x="1092028" y="433928"/>
                </a:cubicBezTo>
                <a:cubicBezTo>
                  <a:pt x="1092749" y="482943"/>
                  <a:pt x="1131673" y="521867"/>
                  <a:pt x="1179967" y="521867"/>
                </a:cubicBezTo>
                <a:close/>
                <a:moveTo>
                  <a:pt x="1544697" y="521867"/>
                </a:moveTo>
                <a:cubicBezTo>
                  <a:pt x="1592991" y="521867"/>
                  <a:pt x="1632636" y="482222"/>
                  <a:pt x="1632636" y="433928"/>
                </a:cubicBezTo>
                <a:cubicBezTo>
                  <a:pt x="1632636" y="385634"/>
                  <a:pt x="1592991" y="345989"/>
                  <a:pt x="1544697" y="345989"/>
                </a:cubicBezTo>
                <a:cubicBezTo>
                  <a:pt x="1496403" y="345989"/>
                  <a:pt x="1456758" y="385634"/>
                  <a:pt x="1456758" y="433928"/>
                </a:cubicBezTo>
                <a:cubicBezTo>
                  <a:pt x="1456758" y="482943"/>
                  <a:pt x="1495682" y="521867"/>
                  <a:pt x="1544697" y="521867"/>
                </a:cubicBezTo>
                <a:close/>
                <a:moveTo>
                  <a:pt x="1908707" y="521867"/>
                </a:moveTo>
                <a:cubicBezTo>
                  <a:pt x="1957001" y="521867"/>
                  <a:pt x="1996645" y="482222"/>
                  <a:pt x="1996645" y="433928"/>
                </a:cubicBezTo>
                <a:cubicBezTo>
                  <a:pt x="1996645" y="385634"/>
                  <a:pt x="1957001" y="345989"/>
                  <a:pt x="1908707" y="345989"/>
                </a:cubicBezTo>
                <a:cubicBezTo>
                  <a:pt x="1860412" y="345989"/>
                  <a:pt x="1820767" y="385634"/>
                  <a:pt x="1820767" y="433928"/>
                </a:cubicBezTo>
                <a:cubicBezTo>
                  <a:pt x="1820767" y="482943"/>
                  <a:pt x="1859691" y="521867"/>
                  <a:pt x="1908707" y="521867"/>
                </a:cubicBezTo>
                <a:close/>
                <a:moveTo>
                  <a:pt x="2272716" y="521867"/>
                </a:moveTo>
                <a:cubicBezTo>
                  <a:pt x="2321010" y="521867"/>
                  <a:pt x="2360655" y="482222"/>
                  <a:pt x="2360655" y="433928"/>
                </a:cubicBezTo>
                <a:cubicBezTo>
                  <a:pt x="2360655" y="385634"/>
                  <a:pt x="2321010" y="345989"/>
                  <a:pt x="2272716" y="345989"/>
                </a:cubicBezTo>
                <a:cubicBezTo>
                  <a:pt x="2224421" y="345989"/>
                  <a:pt x="2184777" y="385634"/>
                  <a:pt x="2184777" y="433928"/>
                </a:cubicBezTo>
                <a:cubicBezTo>
                  <a:pt x="2184777" y="482943"/>
                  <a:pt x="2223701" y="521867"/>
                  <a:pt x="2272716" y="521867"/>
                </a:cubicBezTo>
                <a:close/>
                <a:moveTo>
                  <a:pt x="2636725" y="521867"/>
                </a:moveTo>
                <a:cubicBezTo>
                  <a:pt x="2685019" y="521867"/>
                  <a:pt x="2724664" y="482222"/>
                  <a:pt x="2724664" y="433928"/>
                </a:cubicBezTo>
                <a:cubicBezTo>
                  <a:pt x="2724664" y="385634"/>
                  <a:pt x="2685019" y="345989"/>
                  <a:pt x="2636725" y="345989"/>
                </a:cubicBezTo>
                <a:cubicBezTo>
                  <a:pt x="2588431" y="345989"/>
                  <a:pt x="2548786" y="385634"/>
                  <a:pt x="2548786" y="433928"/>
                </a:cubicBezTo>
                <a:cubicBezTo>
                  <a:pt x="2548786" y="482943"/>
                  <a:pt x="2588431" y="521867"/>
                  <a:pt x="2636725" y="521867"/>
                </a:cubicBezTo>
                <a:close/>
                <a:moveTo>
                  <a:pt x="3000735" y="521867"/>
                </a:moveTo>
                <a:cubicBezTo>
                  <a:pt x="3049029" y="521867"/>
                  <a:pt x="3088673" y="482222"/>
                  <a:pt x="3088673" y="433928"/>
                </a:cubicBezTo>
                <a:cubicBezTo>
                  <a:pt x="3088673" y="385634"/>
                  <a:pt x="3049029" y="345989"/>
                  <a:pt x="3000735" y="345989"/>
                </a:cubicBezTo>
                <a:cubicBezTo>
                  <a:pt x="2952440" y="345989"/>
                  <a:pt x="2912795" y="385634"/>
                  <a:pt x="2912795" y="433928"/>
                </a:cubicBezTo>
                <a:cubicBezTo>
                  <a:pt x="2912795" y="482943"/>
                  <a:pt x="2952440" y="521867"/>
                  <a:pt x="3000735" y="521867"/>
                </a:cubicBezTo>
                <a:close/>
                <a:moveTo>
                  <a:pt x="3364744" y="521867"/>
                </a:moveTo>
                <a:cubicBezTo>
                  <a:pt x="3413038" y="521867"/>
                  <a:pt x="3452683" y="482222"/>
                  <a:pt x="3452683" y="433928"/>
                </a:cubicBezTo>
                <a:cubicBezTo>
                  <a:pt x="3452683" y="385634"/>
                  <a:pt x="3413038" y="345989"/>
                  <a:pt x="3364744" y="345989"/>
                </a:cubicBezTo>
                <a:cubicBezTo>
                  <a:pt x="3316449" y="345989"/>
                  <a:pt x="3276805" y="385634"/>
                  <a:pt x="3276805" y="433928"/>
                </a:cubicBezTo>
                <a:cubicBezTo>
                  <a:pt x="3276805" y="482943"/>
                  <a:pt x="3316449" y="521867"/>
                  <a:pt x="3364744" y="521867"/>
                </a:cubicBezTo>
                <a:close/>
                <a:moveTo>
                  <a:pt x="3728753" y="521867"/>
                </a:moveTo>
                <a:cubicBezTo>
                  <a:pt x="3777047" y="521867"/>
                  <a:pt x="3816692" y="482222"/>
                  <a:pt x="3816692" y="433928"/>
                </a:cubicBezTo>
                <a:cubicBezTo>
                  <a:pt x="3816692" y="385634"/>
                  <a:pt x="3777047" y="345989"/>
                  <a:pt x="3728753" y="345989"/>
                </a:cubicBezTo>
                <a:cubicBezTo>
                  <a:pt x="3680459" y="345989"/>
                  <a:pt x="3640814" y="385634"/>
                  <a:pt x="3640814" y="433928"/>
                </a:cubicBezTo>
                <a:cubicBezTo>
                  <a:pt x="3640814" y="482943"/>
                  <a:pt x="3680459" y="521867"/>
                  <a:pt x="3728753" y="521867"/>
                </a:cubicBezTo>
                <a:close/>
                <a:moveTo>
                  <a:pt x="4092763" y="521867"/>
                </a:moveTo>
                <a:cubicBezTo>
                  <a:pt x="4141057" y="521867"/>
                  <a:pt x="4180701" y="482222"/>
                  <a:pt x="4180701" y="433928"/>
                </a:cubicBezTo>
                <a:cubicBezTo>
                  <a:pt x="4180701" y="385634"/>
                  <a:pt x="4141057" y="345989"/>
                  <a:pt x="4092763" y="345989"/>
                </a:cubicBezTo>
                <a:cubicBezTo>
                  <a:pt x="4044468" y="345989"/>
                  <a:pt x="4004823" y="385634"/>
                  <a:pt x="4004823" y="433928"/>
                </a:cubicBezTo>
                <a:cubicBezTo>
                  <a:pt x="4004823" y="482943"/>
                  <a:pt x="4044468" y="521867"/>
                  <a:pt x="4092763" y="521867"/>
                </a:cubicBezTo>
                <a:close/>
                <a:moveTo>
                  <a:pt x="4456772" y="521867"/>
                </a:moveTo>
                <a:cubicBezTo>
                  <a:pt x="4505066" y="521867"/>
                  <a:pt x="4544711" y="482222"/>
                  <a:pt x="4544711" y="433928"/>
                </a:cubicBezTo>
                <a:cubicBezTo>
                  <a:pt x="4544711" y="385634"/>
                  <a:pt x="4505066" y="345989"/>
                  <a:pt x="4456772" y="345989"/>
                </a:cubicBezTo>
                <a:cubicBezTo>
                  <a:pt x="4408477" y="345989"/>
                  <a:pt x="4368833" y="385634"/>
                  <a:pt x="4368833" y="433928"/>
                </a:cubicBezTo>
                <a:cubicBezTo>
                  <a:pt x="4369554" y="482943"/>
                  <a:pt x="4408477" y="521867"/>
                  <a:pt x="4456772" y="521867"/>
                </a:cubicBezTo>
                <a:close/>
                <a:moveTo>
                  <a:pt x="87939" y="175878"/>
                </a:moveTo>
                <a:cubicBezTo>
                  <a:pt x="136233" y="175878"/>
                  <a:pt x="175878" y="136233"/>
                  <a:pt x="175878" y="87939"/>
                </a:cubicBezTo>
                <a:cubicBezTo>
                  <a:pt x="175878" y="39645"/>
                  <a:pt x="136233" y="0"/>
                  <a:pt x="87939" y="0"/>
                </a:cubicBezTo>
                <a:cubicBezTo>
                  <a:pt x="39645" y="0"/>
                  <a:pt x="0" y="39645"/>
                  <a:pt x="0" y="87939"/>
                </a:cubicBezTo>
                <a:cubicBezTo>
                  <a:pt x="0" y="136954"/>
                  <a:pt x="39645" y="175878"/>
                  <a:pt x="87939" y="175878"/>
                </a:cubicBezTo>
                <a:close/>
                <a:moveTo>
                  <a:pt x="451949" y="175878"/>
                </a:moveTo>
                <a:cubicBezTo>
                  <a:pt x="500243" y="175878"/>
                  <a:pt x="539887" y="136233"/>
                  <a:pt x="539887" y="87939"/>
                </a:cubicBezTo>
                <a:cubicBezTo>
                  <a:pt x="539887" y="39645"/>
                  <a:pt x="500243" y="0"/>
                  <a:pt x="451949" y="0"/>
                </a:cubicBezTo>
                <a:cubicBezTo>
                  <a:pt x="403654" y="0"/>
                  <a:pt x="364009" y="39645"/>
                  <a:pt x="364009" y="87939"/>
                </a:cubicBezTo>
                <a:cubicBezTo>
                  <a:pt x="364730" y="136954"/>
                  <a:pt x="403654" y="175878"/>
                  <a:pt x="451949" y="175878"/>
                </a:cubicBezTo>
                <a:close/>
                <a:moveTo>
                  <a:pt x="815958" y="175878"/>
                </a:moveTo>
                <a:cubicBezTo>
                  <a:pt x="864252" y="175878"/>
                  <a:pt x="903897" y="136233"/>
                  <a:pt x="903897" y="87939"/>
                </a:cubicBezTo>
                <a:cubicBezTo>
                  <a:pt x="903897" y="39645"/>
                  <a:pt x="864252" y="0"/>
                  <a:pt x="815958" y="0"/>
                </a:cubicBezTo>
                <a:cubicBezTo>
                  <a:pt x="767663" y="0"/>
                  <a:pt x="728019" y="39645"/>
                  <a:pt x="728019" y="87939"/>
                </a:cubicBezTo>
                <a:cubicBezTo>
                  <a:pt x="728739" y="136954"/>
                  <a:pt x="767663" y="175878"/>
                  <a:pt x="815958" y="175878"/>
                </a:cubicBezTo>
                <a:close/>
                <a:moveTo>
                  <a:pt x="1179967" y="175878"/>
                </a:moveTo>
                <a:cubicBezTo>
                  <a:pt x="1228261" y="175878"/>
                  <a:pt x="1267906" y="136233"/>
                  <a:pt x="1267906" y="87939"/>
                </a:cubicBezTo>
                <a:cubicBezTo>
                  <a:pt x="1267906" y="39645"/>
                  <a:pt x="1228261" y="0"/>
                  <a:pt x="1179967" y="0"/>
                </a:cubicBezTo>
                <a:cubicBezTo>
                  <a:pt x="1131673" y="0"/>
                  <a:pt x="1092028" y="39645"/>
                  <a:pt x="1092028" y="87939"/>
                </a:cubicBezTo>
                <a:cubicBezTo>
                  <a:pt x="1092749" y="136954"/>
                  <a:pt x="1131673" y="175878"/>
                  <a:pt x="1179967" y="175878"/>
                </a:cubicBezTo>
                <a:close/>
                <a:moveTo>
                  <a:pt x="1544697" y="175878"/>
                </a:moveTo>
                <a:cubicBezTo>
                  <a:pt x="1592991" y="175878"/>
                  <a:pt x="1632636" y="136233"/>
                  <a:pt x="1632636" y="87939"/>
                </a:cubicBezTo>
                <a:cubicBezTo>
                  <a:pt x="1632636" y="39645"/>
                  <a:pt x="1592991" y="0"/>
                  <a:pt x="1544697" y="0"/>
                </a:cubicBezTo>
                <a:cubicBezTo>
                  <a:pt x="1496403" y="0"/>
                  <a:pt x="1456758" y="39645"/>
                  <a:pt x="1456758" y="87939"/>
                </a:cubicBezTo>
                <a:cubicBezTo>
                  <a:pt x="1456758" y="136954"/>
                  <a:pt x="1495682" y="175878"/>
                  <a:pt x="1544697" y="175878"/>
                </a:cubicBezTo>
                <a:close/>
                <a:moveTo>
                  <a:pt x="1908707" y="175878"/>
                </a:moveTo>
                <a:cubicBezTo>
                  <a:pt x="1957001" y="175878"/>
                  <a:pt x="1996645" y="136233"/>
                  <a:pt x="1996645" y="87939"/>
                </a:cubicBezTo>
                <a:cubicBezTo>
                  <a:pt x="1996645" y="39645"/>
                  <a:pt x="1957001" y="0"/>
                  <a:pt x="1908707" y="0"/>
                </a:cubicBezTo>
                <a:cubicBezTo>
                  <a:pt x="1860412" y="0"/>
                  <a:pt x="1820767" y="39645"/>
                  <a:pt x="1820767" y="87939"/>
                </a:cubicBezTo>
                <a:cubicBezTo>
                  <a:pt x="1820767" y="136954"/>
                  <a:pt x="1859691" y="175878"/>
                  <a:pt x="1908707" y="175878"/>
                </a:cubicBezTo>
                <a:close/>
                <a:moveTo>
                  <a:pt x="2272716" y="175878"/>
                </a:moveTo>
                <a:cubicBezTo>
                  <a:pt x="2321010" y="175878"/>
                  <a:pt x="2360655" y="136233"/>
                  <a:pt x="2360655" y="87939"/>
                </a:cubicBezTo>
                <a:cubicBezTo>
                  <a:pt x="2360655" y="39645"/>
                  <a:pt x="2321010" y="0"/>
                  <a:pt x="2272716" y="0"/>
                </a:cubicBezTo>
                <a:cubicBezTo>
                  <a:pt x="2224421" y="0"/>
                  <a:pt x="2184777" y="39645"/>
                  <a:pt x="2184777" y="87939"/>
                </a:cubicBezTo>
                <a:cubicBezTo>
                  <a:pt x="2184777" y="136954"/>
                  <a:pt x="2223701" y="175878"/>
                  <a:pt x="2272716" y="175878"/>
                </a:cubicBezTo>
                <a:close/>
                <a:moveTo>
                  <a:pt x="2636725" y="175878"/>
                </a:moveTo>
                <a:cubicBezTo>
                  <a:pt x="2685019" y="175878"/>
                  <a:pt x="2724664" y="136233"/>
                  <a:pt x="2724664" y="87939"/>
                </a:cubicBezTo>
                <a:cubicBezTo>
                  <a:pt x="2724664" y="39645"/>
                  <a:pt x="2685019" y="0"/>
                  <a:pt x="2636725" y="0"/>
                </a:cubicBezTo>
                <a:cubicBezTo>
                  <a:pt x="2588431" y="0"/>
                  <a:pt x="2548786" y="39645"/>
                  <a:pt x="2548786" y="87939"/>
                </a:cubicBezTo>
                <a:cubicBezTo>
                  <a:pt x="2548786" y="136954"/>
                  <a:pt x="2588431" y="175878"/>
                  <a:pt x="2636725" y="175878"/>
                </a:cubicBezTo>
                <a:close/>
                <a:moveTo>
                  <a:pt x="3000735" y="175878"/>
                </a:moveTo>
                <a:cubicBezTo>
                  <a:pt x="3049029" y="175878"/>
                  <a:pt x="3088673" y="136233"/>
                  <a:pt x="3088673" y="87939"/>
                </a:cubicBezTo>
                <a:cubicBezTo>
                  <a:pt x="3088673" y="39645"/>
                  <a:pt x="3049029" y="0"/>
                  <a:pt x="3000735" y="0"/>
                </a:cubicBezTo>
                <a:cubicBezTo>
                  <a:pt x="2952440" y="0"/>
                  <a:pt x="2912795" y="39645"/>
                  <a:pt x="2912795" y="87939"/>
                </a:cubicBezTo>
                <a:cubicBezTo>
                  <a:pt x="2912795" y="136954"/>
                  <a:pt x="2952440" y="175878"/>
                  <a:pt x="3000735" y="175878"/>
                </a:cubicBezTo>
                <a:close/>
                <a:moveTo>
                  <a:pt x="3364744" y="175878"/>
                </a:moveTo>
                <a:cubicBezTo>
                  <a:pt x="3413038" y="175878"/>
                  <a:pt x="3452683" y="136233"/>
                  <a:pt x="3452683" y="87939"/>
                </a:cubicBezTo>
                <a:cubicBezTo>
                  <a:pt x="3452683" y="39645"/>
                  <a:pt x="3413038" y="0"/>
                  <a:pt x="3364744" y="0"/>
                </a:cubicBezTo>
                <a:cubicBezTo>
                  <a:pt x="3316449" y="0"/>
                  <a:pt x="3276805" y="39645"/>
                  <a:pt x="3276805" y="87939"/>
                </a:cubicBezTo>
                <a:cubicBezTo>
                  <a:pt x="3276805" y="136954"/>
                  <a:pt x="3316449" y="175878"/>
                  <a:pt x="3364744" y="175878"/>
                </a:cubicBezTo>
                <a:close/>
                <a:moveTo>
                  <a:pt x="3728753" y="175878"/>
                </a:moveTo>
                <a:cubicBezTo>
                  <a:pt x="3777047" y="175878"/>
                  <a:pt x="3816692" y="136233"/>
                  <a:pt x="3816692" y="87939"/>
                </a:cubicBezTo>
                <a:cubicBezTo>
                  <a:pt x="3816692" y="39645"/>
                  <a:pt x="3777047" y="0"/>
                  <a:pt x="3728753" y="0"/>
                </a:cubicBezTo>
                <a:cubicBezTo>
                  <a:pt x="3680459" y="0"/>
                  <a:pt x="3640814" y="39645"/>
                  <a:pt x="3640814" y="87939"/>
                </a:cubicBezTo>
                <a:cubicBezTo>
                  <a:pt x="3640814" y="136954"/>
                  <a:pt x="3680459" y="175878"/>
                  <a:pt x="3728753" y="175878"/>
                </a:cubicBezTo>
                <a:close/>
              </a:path>
            </a:pathLst>
          </a:custGeom>
          <a:gradFill>
            <a:gsLst>
              <a:gs pos="0">
                <a:srgbClr val="00B0F0"/>
              </a:gs>
              <a:gs pos="42500">
                <a:srgbClr val="11C2D7"/>
              </a:gs>
              <a:gs pos="100000">
                <a:srgbClr val="25D9B7"/>
              </a:gs>
            </a:gsLst>
            <a:lin ang="5400000" scaled="1"/>
          </a:gradFill>
          <a:ln w="7206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" name="Lorem ipsum koncone sam memet saiki ndue kantor dewe, sugih nemen saiki wonge lek">
            <a:extLst>
              <a:ext uri="{FF2B5EF4-FFF2-40B4-BE49-F238E27FC236}">
                <a16:creationId xmlns:a16="http://schemas.microsoft.com/office/drawing/2014/main" id="{1BCB0E70-4206-4ED1-A352-45D1AF4AF595}"/>
              </a:ext>
            </a:extLst>
          </p:cNvPr>
          <p:cNvSpPr/>
          <p:nvPr/>
        </p:nvSpPr>
        <p:spPr>
          <a:xfrm>
            <a:off x="1110198" y="3423927"/>
            <a:ext cx="553315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  <a:latin typeface="Montserrat" panose="00000500000000000000" pitchFamily="50" charset="0"/>
              </a:rPr>
              <a:t>Lorem ipsum </a:t>
            </a:r>
            <a:r>
              <a:rPr lang="en-US" sz="1400" dirty="0" err="1">
                <a:solidFill>
                  <a:schemeClr val="bg1"/>
                </a:solidFill>
                <a:latin typeface="Montserrat" panose="00000500000000000000" pitchFamily="50" charset="0"/>
              </a:rPr>
              <a:t>koncone</a:t>
            </a:r>
            <a:r>
              <a:rPr lang="en-US" sz="1400" dirty="0">
                <a:solidFill>
                  <a:schemeClr val="bg1"/>
                </a:solidFill>
                <a:latin typeface="Montserrat" panose="00000500000000000000" pitchFamily="50" charset="0"/>
              </a:rPr>
              <a:t> </a:t>
            </a:r>
            <a:r>
              <a:rPr lang="en-US" sz="1400" dirty="0" err="1">
                <a:solidFill>
                  <a:schemeClr val="bg1"/>
                </a:solidFill>
                <a:latin typeface="Montserrat" panose="00000500000000000000" pitchFamily="50" charset="0"/>
              </a:rPr>
              <a:t>sam</a:t>
            </a:r>
            <a:r>
              <a:rPr lang="en-US" sz="1400" dirty="0">
                <a:solidFill>
                  <a:schemeClr val="bg1"/>
                </a:solidFill>
                <a:latin typeface="Montserrat" panose="00000500000000000000" pitchFamily="50" charset="0"/>
              </a:rPr>
              <a:t> </a:t>
            </a:r>
            <a:r>
              <a:rPr lang="en-US" sz="1400" dirty="0" err="1">
                <a:solidFill>
                  <a:schemeClr val="bg1"/>
                </a:solidFill>
                <a:latin typeface="Montserrat" panose="00000500000000000000" pitchFamily="50" charset="0"/>
              </a:rPr>
              <a:t>memet</a:t>
            </a:r>
            <a:r>
              <a:rPr lang="en-US" sz="1400" dirty="0">
                <a:solidFill>
                  <a:schemeClr val="bg1"/>
                </a:solidFill>
                <a:latin typeface="Montserrat" panose="00000500000000000000" pitchFamily="50" charset="0"/>
              </a:rPr>
              <a:t> </a:t>
            </a:r>
            <a:r>
              <a:rPr lang="en-US" sz="1400" dirty="0" err="1">
                <a:solidFill>
                  <a:schemeClr val="bg1"/>
                </a:solidFill>
                <a:latin typeface="Montserrat" panose="00000500000000000000" pitchFamily="50" charset="0"/>
              </a:rPr>
              <a:t>saiki</a:t>
            </a:r>
            <a:r>
              <a:rPr lang="en-US" sz="1400" dirty="0">
                <a:solidFill>
                  <a:schemeClr val="bg1"/>
                </a:solidFill>
                <a:latin typeface="Montserrat" panose="00000500000000000000" pitchFamily="50" charset="0"/>
              </a:rPr>
              <a:t> </a:t>
            </a:r>
            <a:r>
              <a:rPr lang="en-US" sz="1400" dirty="0" err="1">
                <a:solidFill>
                  <a:schemeClr val="bg1"/>
                </a:solidFill>
                <a:latin typeface="Montserrat" panose="00000500000000000000" pitchFamily="50" charset="0"/>
              </a:rPr>
              <a:t>ndue</a:t>
            </a:r>
            <a:r>
              <a:rPr lang="en-US" sz="1400" dirty="0">
                <a:solidFill>
                  <a:schemeClr val="bg1"/>
                </a:solidFill>
                <a:latin typeface="Montserrat" panose="00000500000000000000" pitchFamily="50" charset="0"/>
              </a:rPr>
              <a:t> </a:t>
            </a:r>
            <a:r>
              <a:rPr lang="en-US" sz="1400" dirty="0" err="1">
                <a:solidFill>
                  <a:schemeClr val="bg1"/>
                </a:solidFill>
                <a:latin typeface="Montserrat" panose="00000500000000000000" pitchFamily="50" charset="0"/>
              </a:rPr>
              <a:t>kantor</a:t>
            </a:r>
            <a:r>
              <a:rPr lang="en-US" sz="1400" dirty="0">
                <a:solidFill>
                  <a:schemeClr val="bg1"/>
                </a:solidFill>
                <a:latin typeface="Montserrat" panose="00000500000000000000" pitchFamily="50" charset="0"/>
              </a:rPr>
              <a:t> </a:t>
            </a:r>
            <a:r>
              <a:rPr lang="en-US" sz="1400" dirty="0" err="1">
                <a:solidFill>
                  <a:schemeClr val="bg1"/>
                </a:solidFill>
                <a:latin typeface="Montserrat" panose="00000500000000000000" pitchFamily="50" charset="0"/>
              </a:rPr>
              <a:t>dewe</a:t>
            </a:r>
            <a:r>
              <a:rPr lang="en-US" sz="1400" dirty="0">
                <a:solidFill>
                  <a:schemeClr val="bg1"/>
                </a:solidFill>
                <a:latin typeface="Montserrat" panose="00000500000000000000" pitchFamily="50" charset="0"/>
              </a:rPr>
              <a:t>, </a:t>
            </a:r>
            <a:r>
              <a:rPr lang="en-US" sz="1400" dirty="0" err="1">
                <a:solidFill>
                  <a:schemeClr val="bg1"/>
                </a:solidFill>
                <a:latin typeface="Montserrat" panose="00000500000000000000" pitchFamily="50" charset="0"/>
              </a:rPr>
              <a:t>sugih</a:t>
            </a:r>
            <a:r>
              <a:rPr lang="en-US" sz="1400" dirty="0">
                <a:solidFill>
                  <a:schemeClr val="bg1"/>
                </a:solidFill>
                <a:latin typeface="Montserrat" panose="00000500000000000000" pitchFamily="50" charset="0"/>
              </a:rPr>
              <a:t> </a:t>
            </a:r>
            <a:r>
              <a:rPr lang="en-US" sz="1400" dirty="0" err="1">
                <a:solidFill>
                  <a:schemeClr val="bg1"/>
                </a:solidFill>
                <a:latin typeface="Montserrat" panose="00000500000000000000" pitchFamily="50" charset="0"/>
              </a:rPr>
              <a:t>nemen</a:t>
            </a:r>
            <a:r>
              <a:rPr lang="en-US" sz="1400" dirty="0">
                <a:solidFill>
                  <a:schemeClr val="bg1"/>
                </a:solidFill>
                <a:latin typeface="Montserrat" panose="00000500000000000000" pitchFamily="50" charset="0"/>
              </a:rPr>
              <a:t> </a:t>
            </a:r>
            <a:r>
              <a:rPr lang="en-US" sz="1400" dirty="0" err="1">
                <a:solidFill>
                  <a:schemeClr val="bg1"/>
                </a:solidFill>
                <a:latin typeface="Montserrat" panose="00000500000000000000" pitchFamily="50" charset="0"/>
              </a:rPr>
              <a:t>saiki</a:t>
            </a:r>
            <a:r>
              <a:rPr lang="en-US" sz="1400" dirty="0">
                <a:solidFill>
                  <a:schemeClr val="bg1"/>
                </a:solidFill>
                <a:latin typeface="Montserrat" panose="00000500000000000000" pitchFamily="50" charset="0"/>
              </a:rPr>
              <a:t> </a:t>
            </a:r>
            <a:r>
              <a:rPr lang="en-US" sz="1400" dirty="0" err="1">
                <a:solidFill>
                  <a:schemeClr val="bg1"/>
                </a:solidFill>
                <a:latin typeface="Montserrat" panose="00000500000000000000" pitchFamily="50" charset="0"/>
              </a:rPr>
              <a:t>wonge</a:t>
            </a:r>
            <a:r>
              <a:rPr lang="en-US" sz="1400" dirty="0">
                <a:solidFill>
                  <a:schemeClr val="bg1"/>
                </a:solidFill>
                <a:latin typeface="Montserrat" panose="00000500000000000000" pitchFamily="50" charset="0"/>
              </a:rPr>
              <a:t> lek </a:t>
            </a:r>
            <a:r>
              <a:rPr lang="en-US" sz="1400" dirty="0" err="1">
                <a:solidFill>
                  <a:schemeClr val="bg1"/>
                </a:solidFill>
                <a:latin typeface="Montserrat" panose="00000500000000000000" pitchFamily="50" charset="0"/>
              </a:rPr>
              <a:t>ditakoki</a:t>
            </a:r>
            <a:endParaRPr lang="en-US" sz="1400" dirty="0">
              <a:solidFill>
                <a:schemeClr val="bg1"/>
              </a:solidFill>
              <a:latin typeface="Montserrat" panose="00000500000000000000" pitchFamily="50" charset="0"/>
            </a:endParaRPr>
          </a:p>
        </p:txBody>
      </p:sp>
      <p:grpSp>
        <p:nvGrpSpPr>
          <p:cNvPr id="14" name="JOIN NOW">
            <a:extLst>
              <a:ext uri="{FF2B5EF4-FFF2-40B4-BE49-F238E27FC236}">
                <a16:creationId xmlns:a16="http://schemas.microsoft.com/office/drawing/2014/main" id="{96C41024-E098-4825-A500-C2DD8DD77DC5}"/>
              </a:ext>
            </a:extLst>
          </p:cNvPr>
          <p:cNvGrpSpPr/>
          <p:nvPr/>
        </p:nvGrpSpPr>
        <p:grpSpPr>
          <a:xfrm>
            <a:off x="1231733" y="4238139"/>
            <a:ext cx="2343911" cy="571521"/>
            <a:chOff x="662810" y="8464965"/>
            <a:chExt cx="1694071" cy="413070"/>
          </a:xfrm>
        </p:grpSpPr>
        <p:sp>
          <p:nvSpPr>
            <p:cNvPr id="15" name="-">
              <a:extLst>
                <a:ext uri="{FF2B5EF4-FFF2-40B4-BE49-F238E27FC236}">
                  <a16:creationId xmlns:a16="http://schemas.microsoft.com/office/drawing/2014/main" id="{805579BE-F584-4C21-B329-D0AEFD67E950}"/>
                </a:ext>
              </a:extLst>
            </p:cNvPr>
            <p:cNvSpPr/>
            <p:nvPr/>
          </p:nvSpPr>
          <p:spPr>
            <a:xfrm>
              <a:off x="662810" y="8464965"/>
              <a:ext cx="1694071" cy="413070"/>
            </a:xfrm>
            <a:prstGeom prst="roundRect">
              <a:avLst>
                <a:gd name="adj" fmla="val 11335"/>
              </a:avLst>
            </a:prstGeom>
            <a:gradFill>
              <a:gsLst>
                <a:gs pos="0">
                  <a:srgbClr val="00B0F0"/>
                </a:gs>
                <a:gs pos="42500">
                  <a:srgbClr val="11C2D7"/>
                </a:gs>
                <a:gs pos="100000">
                  <a:srgbClr val="25D9B7"/>
                </a:gs>
              </a:gsLst>
              <a:lin ang="2700000" scaled="0"/>
            </a:gra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209" dirty="0">
                <a:solidFill>
                  <a:srgbClr val="9F7F42"/>
                </a:solidFill>
                <a:latin typeface="Montserrat" panose="00000500000000000000" pitchFamily="50" charset="0"/>
              </a:endParaRPr>
            </a:p>
          </p:txBody>
        </p:sp>
        <p:sp>
          <p:nvSpPr>
            <p:cNvPr id="16" name="Join Us">
              <a:extLst>
                <a:ext uri="{FF2B5EF4-FFF2-40B4-BE49-F238E27FC236}">
                  <a16:creationId xmlns:a16="http://schemas.microsoft.com/office/drawing/2014/main" id="{766483B1-96C1-4996-B7F4-605EA2EC71DE}"/>
                </a:ext>
              </a:extLst>
            </p:cNvPr>
            <p:cNvSpPr txBox="1"/>
            <p:nvPr/>
          </p:nvSpPr>
          <p:spPr>
            <a:xfrm>
              <a:off x="1091488" y="8549154"/>
              <a:ext cx="836724" cy="24469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80000"/>
                </a:lnSpc>
              </a:pPr>
              <a:r>
                <a:rPr lang="en-US" sz="2000" b="1" dirty="0">
                  <a:solidFill>
                    <a:schemeClr val="bg1"/>
                  </a:solidFill>
                  <a:latin typeface="Montserrat" panose="00000500000000000000" pitchFamily="50" charset="0"/>
                  <a:cs typeface="Times New Roman" panose="02020603050405020304" pitchFamily="18" charset="0"/>
                </a:rPr>
                <a:t>Join Us</a:t>
              </a:r>
            </a:p>
          </p:txBody>
        </p:sp>
      </p:grpSp>
      <p:pic>
        <p:nvPicPr>
          <p:cNvPr id="17" name="YOUR LOGO">
            <a:extLst>
              <a:ext uri="{FF2B5EF4-FFF2-40B4-BE49-F238E27FC236}">
                <a16:creationId xmlns:a16="http://schemas.microsoft.com/office/drawing/2014/main" id="{0026109E-B230-4288-B0EB-69DEAB4267E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9380301" y="9304066"/>
            <a:ext cx="806335" cy="437335"/>
          </a:xfrm>
          <a:prstGeom prst="rect">
            <a:avLst/>
          </a:prstGeom>
        </p:spPr>
      </p:pic>
      <p:sp>
        <p:nvSpPr>
          <p:cNvPr id="18" name="Development Agency">
            <a:extLst>
              <a:ext uri="{FF2B5EF4-FFF2-40B4-BE49-F238E27FC236}">
                <a16:creationId xmlns:a16="http://schemas.microsoft.com/office/drawing/2014/main" id="{958167EF-210D-4F62-98DD-E593DD9D17E9}"/>
              </a:ext>
            </a:extLst>
          </p:cNvPr>
          <p:cNvSpPr txBox="1"/>
          <p:nvPr/>
        </p:nvSpPr>
        <p:spPr>
          <a:xfrm>
            <a:off x="1110198" y="1860443"/>
            <a:ext cx="600398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6000" b="1" dirty="0">
                <a:solidFill>
                  <a:schemeClr val="bg1"/>
                </a:solidFill>
                <a:latin typeface="Montserrat" panose="00000500000000000000" pitchFamily="50" charset="0"/>
                <a:cs typeface="Times New Roman" panose="02020603050405020304" pitchFamily="18" charset="0"/>
              </a:rPr>
              <a:t>Development </a:t>
            </a:r>
            <a:r>
              <a:rPr lang="en-US" sz="6000" b="1" dirty="0">
                <a:gradFill>
                  <a:gsLst>
                    <a:gs pos="0">
                      <a:srgbClr val="00B0F0"/>
                    </a:gs>
                    <a:gs pos="42500">
                      <a:srgbClr val="11C2D7"/>
                    </a:gs>
                    <a:gs pos="100000">
                      <a:srgbClr val="25D9B7"/>
                    </a:gs>
                  </a:gsLst>
                  <a:lin ang="5400000" scaled="1"/>
                </a:gradFill>
                <a:latin typeface="Montserrat" panose="00000500000000000000" pitchFamily="50" charset="0"/>
                <a:cs typeface="Times New Roman" panose="02020603050405020304" pitchFamily="18" charset="0"/>
              </a:rPr>
              <a:t>Agency</a:t>
            </a:r>
            <a:endParaRPr lang="en-ID" sz="6000" b="1" dirty="0">
              <a:gradFill>
                <a:gsLst>
                  <a:gs pos="0">
                    <a:srgbClr val="00B0F0"/>
                  </a:gs>
                  <a:gs pos="42500">
                    <a:srgbClr val="11C2D7"/>
                  </a:gs>
                  <a:gs pos="100000">
                    <a:srgbClr val="25D9B7"/>
                  </a:gs>
                </a:gsLst>
                <a:lin ang="5400000" scaled="1"/>
              </a:gradFill>
              <a:latin typeface="Montserrat" panose="00000500000000000000" pitchFamily="50" charset="0"/>
              <a:cs typeface="Times New Roman" panose="02020603050405020304" pitchFamily="18" charset="0"/>
            </a:endParaRPr>
          </a:p>
        </p:txBody>
      </p:sp>
      <p:sp>
        <p:nvSpPr>
          <p:cNvPr id="19" name="Business">
            <a:extLst>
              <a:ext uri="{FF2B5EF4-FFF2-40B4-BE49-F238E27FC236}">
                <a16:creationId xmlns:a16="http://schemas.microsoft.com/office/drawing/2014/main" id="{6EE73AFC-15F1-4948-A467-9CAEBC92DE8F}"/>
              </a:ext>
            </a:extLst>
          </p:cNvPr>
          <p:cNvSpPr txBox="1"/>
          <p:nvPr/>
        </p:nvSpPr>
        <p:spPr>
          <a:xfrm>
            <a:off x="1110461" y="1049560"/>
            <a:ext cx="6264532" cy="9787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7200" dirty="0">
                <a:ln>
                  <a:solidFill>
                    <a:schemeClr val="bg1"/>
                  </a:solidFill>
                </a:ln>
                <a:noFill/>
                <a:latin typeface="Montserrat ExtraBold" panose="00000900000000000000" pitchFamily="50" charset="0"/>
                <a:cs typeface="Times New Roman" panose="02020603050405020304" pitchFamily="18" charset="0"/>
              </a:rPr>
              <a:t>Business</a:t>
            </a:r>
            <a:endParaRPr lang="en-ID" sz="7200" dirty="0">
              <a:ln>
                <a:solidFill>
                  <a:schemeClr val="bg1"/>
                </a:solidFill>
              </a:ln>
              <a:noFill/>
              <a:latin typeface="Montserrat ExtraBold" panose="00000900000000000000" pitchFamily="50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0910535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75</TotalTime>
  <Words>21</Words>
  <Application>Microsoft Office PowerPoint</Application>
  <PresentationFormat>Custom</PresentationFormat>
  <Paragraphs>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Calibri</vt:lpstr>
      <vt:lpstr>Calibri Light</vt:lpstr>
      <vt:lpstr>Montserrat</vt:lpstr>
      <vt:lpstr>Montserrat ExtraBold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Arifianto Rahardi From Creative Studios Pro</dc:creator>
  <cp:lastModifiedBy>My Device is Awesome</cp:lastModifiedBy>
  <cp:revision>10</cp:revision>
  <dcterms:created xsi:type="dcterms:W3CDTF">2022-02-07T06:49:59Z</dcterms:created>
  <dcterms:modified xsi:type="dcterms:W3CDTF">2022-02-07T08:05:07Z</dcterms:modified>
</cp:coreProperties>
</file>